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3"/>
  </p:notesMasterIdLst>
  <p:sldIdLst>
    <p:sldId id="291" r:id="rId4"/>
    <p:sldId id="271" r:id="rId5"/>
    <p:sldId id="292" r:id="rId6"/>
    <p:sldId id="293" r:id="rId7"/>
    <p:sldId id="294" r:id="rId8"/>
    <p:sldId id="295" r:id="rId9"/>
    <p:sldId id="296" r:id="rId10"/>
    <p:sldId id="297" r:id="rId11"/>
    <p:sldId id="29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06DA0-E403-4CAC-8FF1-B0EA1273B623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42C82-C1BA-4869-A834-71CD28FDE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1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B52E8-6A8D-4660-954A-3D4F69336B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40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8DD0E71-38CF-48EB-880D-F8AAA9308A81}" type="slidenum">
              <a:rPr lang="en-US" altLang="en-US" sz="1200">
                <a:solidFill>
                  <a:prstClr val="black"/>
                </a:solidFill>
                <a:latin typeface="Arial" charset="0"/>
              </a:rPr>
              <a:pPr/>
              <a:t>4</a:t>
            </a:fld>
            <a:endParaRPr lang="en-US" alt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073286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D34A-13E4-482D-9F32-03215B9743A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3A0D-C2F7-47D8-9675-CF1D650D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7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D34A-13E4-482D-9F32-03215B9743A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3A0D-C2F7-47D8-9675-CF1D650D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7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D34A-13E4-482D-9F32-03215B9743A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3A0D-C2F7-47D8-9675-CF1D650D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92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DA5C-D9E8-403F-8A75-F0864DC044B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A6AA-57AD-4F1C-AE36-B25D3361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0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DA5C-D9E8-403F-8A75-F0864DC044B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A6AA-57AD-4F1C-AE36-B25D3361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2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DA5C-D9E8-403F-8A75-F0864DC044B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A6AA-57AD-4F1C-AE36-B25D3361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2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DA5C-D9E8-403F-8A75-F0864DC044B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A6AA-57AD-4F1C-AE36-B25D3361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12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DA5C-D9E8-403F-8A75-F0864DC044B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A6AA-57AD-4F1C-AE36-B25D3361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46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DA5C-D9E8-403F-8A75-F0864DC044B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A6AA-57AD-4F1C-AE36-B25D3361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44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DA5C-D9E8-403F-8A75-F0864DC044B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A6AA-57AD-4F1C-AE36-B25D3361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89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DA5C-D9E8-403F-8A75-F0864DC044B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A6AA-57AD-4F1C-AE36-B25D3361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8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D34A-13E4-482D-9F32-03215B9743A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3A0D-C2F7-47D8-9675-CF1D650D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04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DA5C-D9E8-403F-8A75-F0864DC044B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A6AA-57AD-4F1C-AE36-B25D3361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48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DA5C-D9E8-403F-8A75-F0864DC044B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A6AA-57AD-4F1C-AE36-B25D3361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58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DA5C-D9E8-403F-8A75-F0864DC044B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A6AA-57AD-4F1C-AE36-B25D3361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45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>
            <a:off x="0" y="2590800"/>
            <a:ext cx="9144000" cy="0"/>
          </a:xfrm>
          <a:prstGeom prst="line">
            <a:avLst/>
          </a:prstGeom>
          <a:ln w="2286000">
            <a:solidFill>
              <a:srgbClr val="4628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1676401"/>
            <a:ext cx="6019800" cy="1924050"/>
          </a:xfrm>
        </p:spPr>
        <p:txBody>
          <a:bodyPr/>
          <a:lstStyle>
            <a:lvl1pPr algn="r">
              <a:defRPr b="1"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886200"/>
            <a:ext cx="60960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28B6-7463-41CF-8E74-F269B9667610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7219-8EF6-45F0-9361-824EE7AC237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6634" name="Picture 10" descr="http://gcrlparasitology.us/images/usfws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2610442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7381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2pPr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fld id="{531028B6-7463-41CF-8E74-F269B9667610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5F6A7219-8EF6-45F0-9361-824EE7AC237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00800"/>
            <a:ext cx="9144000" cy="0"/>
          </a:xfrm>
          <a:prstGeom prst="line">
            <a:avLst/>
          </a:prstGeom>
          <a:ln w="101600" cmpd="sng">
            <a:solidFill>
              <a:srgbClr val="DC7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553200"/>
            <a:ext cx="9144000" cy="0"/>
          </a:xfrm>
          <a:prstGeom prst="line">
            <a:avLst/>
          </a:prstGeom>
          <a:ln w="38100" cmpd="sng">
            <a:solidFill>
              <a:srgbClr val="F6F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http://2.bp.blogspot.com/_ltonPQWBJGU/Ro1UsWOJ6aI/AAAAAAAAApk/8Df9HdFZSEI/s320/USFWS+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5791200"/>
            <a:ext cx="743332" cy="8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3182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9307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fld id="{531028B6-7463-41CF-8E74-F269B9667610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5F6A7219-8EF6-45F0-9361-824EE7AC237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400800"/>
            <a:ext cx="9144000" cy="0"/>
          </a:xfrm>
          <a:prstGeom prst="line">
            <a:avLst/>
          </a:prstGeom>
          <a:ln w="101600" cmpd="sng">
            <a:solidFill>
              <a:srgbClr val="DC7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553200"/>
            <a:ext cx="9144000" cy="0"/>
          </a:xfrm>
          <a:prstGeom prst="line">
            <a:avLst/>
          </a:prstGeom>
          <a:ln w="38100" cmpd="sng">
            <a:solidFill>
              <a:srgbClr val="F6F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http://2.bp.blogspot.com/_ltonPQWBJGU/Ro1UsWOJ6aI/AAAAAAAAApk/8Df9HdFZSEI/s320/USFWS+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5791200"/>
            <a:ext cx="743332" cy="8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9424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fld id="{531028B6-7463-41CF-8E74-F269B9667610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5F6A7219-8EF6-45F0-9361-824EE7AC237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400800"/>
            <a:ext cx="9144000" cy="0"/>
          </a:xfrm>
          <a:prstGeom prst="line">
            <a:avLst/>
          </a:prstGeom>
          <a:ln w="101600" cmpd="sng">
            <a:solidFill>
              <a:srgbClr val="DC7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6553200"/>
            <a:ext cx="9144000" cy="0"/>
          </a:xfrm>
          <a:prstGeom prst="line">
            <a:avLst/>
          </a:prstGeom>
          <a:ln w="38100" cmpd="sng">
            <a:solidFill>
              <a:srgbClr val="F6F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http://2.bp.blogspot.com/_ltonPQWBJGU/Ro1UsWOJ6aI/AAAAAAAAApk/8Df9HdFZSEI/s320/USFWS+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5791200"/>
            <a:ext cx="743332" cy="8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1779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fld id="{531028B6-7463-41CF-8E74-F269B9667610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5F6A7219-8EF6-45F0-9361-824EE7AC237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00800"/>
            <a:ext cx="9144000" cy="0"/>
          </a:xfrm>
          <a:prstGeom prst="line">
            <a:avLst/>
          </a:prstGeom>
          <a:ln w="101600" cmpd="sng">
            <a:solidFill>
              <a:srgbClr val="DC7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553200"/>
            <a:ext cx="9144000" cy="0"/>
          </a:xfrm>
          <a:prstGeom prst="line">
            <a:avLst/>
          </a:prstGeom>
          <a:ln w="38100" cmpd="sng">
            <a:solidFill>
              <a:srgbClr val="F6F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http://2.bp.blogspot.com/_ltonPQWBJGU/Ro1UsWOJ6aI/AAAAAAAAApk/8Df9HdFZSEI/s320/USFWS+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5791200"/>
            <a:ext cx="743332" cy="8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7893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fld id="{531028B6-7463-41CF-8E74-F269B9667610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5F6A7219-8EF6-45F0-9361-824EE7AC237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00800"/>
            <a:ext cx="9144000" cy="0"/>
          </a:xfrm>
          <a:prstGeom prst="line">
            <a:avLst/>
          </a:prstGeom>
          <a:ln w="101600" cmpd="sng">
            <a:solidFill>
              <a:srgbClr val="DC7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553200"/>
            <a:ext cx="9144000" cy="0"/>
          </a:xfrm>
          <a:prstGeom prst="line">
            <a:avLst/>
          </a:prstGeom>
          <a:ln w="38100" cmpd="sng">
            <a:solidFill>
              <a:srgbClr val="F6F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ttp://2.bp.blogspot.com/_ltonPQWBJGU/Ro1UsWOJ6aI/AAAAAAAAApk/8Df9HdFZSEI/s320/USFWS+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5791200"/>
            <a:ext cx="743332" cy="8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874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D34A-13E4-482D-9F32-03215B9743A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3A0D-C2F7-47D8-9675-CF1D650D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06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fld id="{531028B6-7463-41CF-8E74-F269B9667610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5F6A7219-8EF6-45F0-9361-824EE7AC237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400800"/>
            <a:ext cx="9144000" cy="0"/>
          </a:xfrm>
          <a:prstGeom prst="line">
            <a:avLst/>
          </a:prstGeom>
          <a:ln w="101600" cmpd="sng">
            <a:solidFill>
              <a:srgbClr val="DC7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553200"/>
            <a:ext cx="9144000" cy="0"/>
          </a:xfrm>
          <a:prstGeom prst="line">
            <a:avLst/>
          </a:prstGeom>
          <a:ln w="38100" cmpd="sng">
            <a:solidFill>
              <a:srgbClr val="F6F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http://2.bp.blogspot.com/_ltonPQWBJGU/Ro1UsWOJ6aI/AAAAAAAAApk/8Df9HdFZSEI/s320/USFWS+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5791200"/>
            <a:ext cx="743332" cy="8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8894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fld id="{531028B6-7463-41CF-8E74-F269B9667610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5F6A7219-8EF6-45F0-9361-824EE7AC237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400800"/>
            <a:ext cx="9144000" cy="0"/>
          </a:xfrm>
          <a:prstGeom prst="line">
            <a:avLst/>
          </a:prstGeom>
          <a:ln w="101600" cmpd="sng">
            <a:solidFill>
              <a:srgbClr val="DC7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553200"/>
            <a:ext cx="9144000" cy="0"/>
          </a:xfrm>
          <a:prstGeom prst="line">
            <a:avLst/>
          </a:prstGeom>
          <a:ln w="38100" cmpd="sng">
            <a:solidFill>
              <a:srgbClr val="F6F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http://2.bp.blogspot.com/_ltonPQWBJGU/Ro1UsWOJ6aI/AAAAAAAAApk/8Df9HdFZSEI/s320/USFWS+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5791200"/>
            <a:ext cx="743332" cy="8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074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8229600" cy="4754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fld id="{531028B6-7463-41CF-8E74-F269B9667610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5F6A7219-8EF6-45F0-9361-824EE7AC237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400800"/>
            <a:ext cx="9144000" cy="0"/>
          </a:xfrm>
          <a:prstGeom prst="line">
            <a:avLst/>
          </a:prstGeom>
          <a:ln w="101600" cmpd="sng">
            <a:solidFill>
              <a:srgbClr val="DC7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553200"/>
            <a:ext cx="9144000" cy="0"/>
          </a:xfrm>
          <a:prstGeom prst="line">
            <a:avLst/>
          </a:prstGeom>
          <a:ln w="38100" cmpd="sng">
            <a:solidFill>
              <a:srgbClr val="F6F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http://2.bp.blogspot.com/_ltonPQWBJGU/Ro1UsWOJ6aI/AAAAAAAAApk/8Df9HdFZSEI/s320/USFWS+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5791200"/>
            <a:ext cx="743332" cy="8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7626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28B6-7463-41CF-8E74-F269B9667610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7219-8EF6-45F0-9361-824EE7AC2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5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D34A-13E4-482D-9F32-03215B9743A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3A0D-C2F7-47D8-9675-CF1D650D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D34A-13E4-482D-9F32-03215B9743A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3A0D-C2F7-47D8-9675-CF1D650D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7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D34A-13E4-482D-9F32-03215B9743A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3A0D-C2F7-47D8-9675-CF1D650D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2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D34A-13E4-482D-9F32-03215B9743A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3A0D-C2F7-47D8-9675-CF1D650D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7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D34A-13E4-482D-9F32-03215B9743A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3A0D-C2F7-47D8-9675-CF1D650D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8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D34A-13E4-482D-9F32-03215B9743A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3A0D-C2F7-47D8-9675-CF1D650D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4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D34A-13E4-482D-9F32-03215B9743A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E3A0D-C2F7-47D8-9675-CF1D650D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3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DA5C-D9E8-403F-8A75-F0864DC044B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5A6AA-57AD-4F1C-AE36-B25D3361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5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028B6-7463-41CF-8E74-F269B9667610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A7219-8EF6-45F0-9361-824EE7AC2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92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.png"/><Relationship Id="rId18" Type="http://schemas.openxmlformats.org/officeDocument/2006/relationships/image" Target="../media/image23.png"/><Relationship Id="rId3" Type="http://schemas.openxmlformats.org/officeDocument/2006/relationships/image" Target="../media/image9.jpeg"/><Relationship Id="rId21" Type="http://schemas.openxmlformats.org/officeDocument/2006/relationships/image" Target="../media/image26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10.gif"/><Relationship Id="rId9" Type="http://schemas.openxmlformats.org/officeDocument/2006/relationships/image" Target="../media/image15.jpe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Chart\Chart\CO RIP\Imp Comm\2018-4\Background-UCREFR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" y="0"/>
            <a:ext cx="9142114" cy="68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70041" cy="11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8" descr="File:US-FishAndWildlifeService-Logo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36" y="156411"/>
            <a:ext cx="1180214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14" y="1554512"/>
            <a:ext cx="7071086" cy="5303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3651" y="1566112"/>
            <a:ext cx="379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U.S. Fish and Wildlife Service </a:t>
            </a:r>
          </a:p>
          <a:p>
            <a:pPr algn="ctr"/>
            <a:r>
              <a:rPr lang="en-US" sz="1600" dirty="0" smtClean="0"/>
              <a:t>Briefing to the </a:t>
            </a:r>
          </a:p>
          <a:p>
            <a:pPr algn="ctr"/>
            <a:r>
              <a:rPr lang="en-US" sz="2000" dirty="0" smtClean="0"/>
              <a:t>Upper Colorado River Commission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82836" y="65000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May 19, 2020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247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0152" y="83910"/>
            <a:ext cx="54725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Partners: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The key to Programs’ success</a:t>
            </a:r>
          </a:p>
        </p:txBody>
      </p:sp>
      <p:pic>
        <p:nvPicPr>
          <p:cNvPr id="1030" name="Picture 6" descr="Colorado Water Conservation 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83" y="1926445"/>
            <a:ext cx="1813301" cy="92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utah dnr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1"/>
          <a:stretch/>
        </p:blipFill>
        <p:spPr bwMode="auto">
          <a:xfrm>
            <a:off x="461219" y="1804214"/>
            <a:ext cx="857427" cy="1051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38" y="1908783"/>
            <a:ext cx="1463040" cy="946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state of new mexico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35" y="2637715"/>
            <a:ext cx="2751737" cy="84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riverrestoration.com/wp-content/uploads/jicarilla-apache-nation-nm-se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13" y="3254588"/>
            <a:ext cx="1417320" cy="1417320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navajo nation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29" y="1794499"/>
            <a:ext cx="1417320" cy="141732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Great Seal of the Southern Ute Indian Trib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396" y="3266023"/>
            <a:ext cx="1417320" cy="14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ute mountain ute seal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04295" y="1794499"/>
            <a:ext cx="1436421" cy="141732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bureau of indian affai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396" y="4860635"/>
            <a:ext cx="1417320" cy="14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mage result for bureau of land managemen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85" y="4837025"/>
            <a:ext cx="1628410" cy="14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Related 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488" y="4607077"/>
            <a:ext cx="2099616" cy="9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File:US-FishAndWildlifeService-Logo.sv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757" y="4498610"/>
            <a:ext cx="1023723" cy="122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File:US-NationalParkService-Logo.sv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9" y="3016530"/>
            <a:ext cx="931146" cy="121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www.sjwd.com/wp-content/uploads/2016/03/SJWD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09" y="5790974"/>
            <a:ext cx="1245463" cy="92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Image result for the nature conservancy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671" y="3744290"/>
            <a:ext cx="2419279" cy="6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Image result for western resource advocates 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74" y="2877115"/>
            <a:ext cx="1399545" cy="13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prd-wret.s3-us-west-2.amazonaws.com/assets/palladium/production/s3fs-public/styles/atom_page_medium/public/thumbnails/image/CREDA.png?itok=sS6cpf_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02" y="3392129"/>
            <a:ext cx="888462" cy="8706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Image result for colorado water congress logo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7" r="22326"/>
          <a:stretch/>
        </p:blipFill>
        <p:spPr bwMode="auto">
          <a:xfrm>
            <a:off x="99183" y="4436717"/>
            <a:ext cx="1105147" cy="10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Image result for western power administration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32" y="4603571"/>
            <a:ext cx="984841" cy="984841"/>
          </a:xfrm>
          <a:prstGeom prst="roundRect">
            <a:avLst>
              <a:gd name="adj" fmla="val 1438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82" name="Picture 58" descr="https://www.wyomingwater.org/_graphics/header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184" y="5569401"/>
            <a:ext cx="1166421" cy="1172402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83" y="5854858"/>
            <a:ext cx="3089257" cy="762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47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029" y="4264217"/>
            <a:ext cx="1270041" cy="11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14" y="1935280"/>
            <a:ext cx="2819400" cy="69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" y="722"/>
            <a:ext cx="5644065" cy="6886074"/>
          </a:xfrm>
          <a:prstGeom prst="rect">
            <a:avLst/>
          </a:prstGeom>
          <a:ln w="12700"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6416" y="838201"/>
            <a:ext cx="3354796" cy="91439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Upper Colorado River Basin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11992" y="4400550"/>
            <a:ext cx="2629295" cy="595313"/>
          </a:xfrm>
          <a:custGeom>
            <a:avLst/>
            <a:gdLst>
              <a:gd name="connsiteX0" fmla="*/ 0 w 2105025"/>
              <a:gd name="connsiteY0" fmla="*/ 357188 h 381000"/>
              <a:gd name="connsiteX1" fmla="*/ 42862 w 2105025"/>
              <a:gd name="connsiteY1" fmla="*/ 347663 h 381000"/>
              <a:gd name="connsiteX2" fmla="*/ 57150 w 2105025"/>
              <a:gd name="connsiteY2" fmla="*/ 338138 h 381000"/>
              <a:gd name="connsiteX3" fmla="*/ 90487 w 2105025"/>
              <a:gd name="connsiteY3" fmla="*/ 328613 h 381000"/>
              <a:gd name="connsiteX4" fmla="*/ 104775 w 2105025"/>
              <a:gd name="connsiteY4" fmla="*/ 323850 h 381000"/>
              <a:gd name="connsiteX5" fmla="*/ 161925 w 2105025"/>
              <a:gd name="connsiteY5" fmla="*/ 319088 h 381000"/>
              <a:gd name="connsiteX6" fmla="*/ 247650 w 2105025"/>
              <a:gd name="connsiteY6" fmla="*/ 319088 h 381000"/>
              <a:gd name="connsiteX7" fmla="*/ 257175 w 2105025"/>
              <a:gd name="connsiteY7" fmla="*/ 304800 h 381000"/>
              <a:gd name="connsiteX8" fmla="*/ 276225 w 2105025"/>
              <a:gd name="connsiteY8" fmla="*/ 300038 h 381000"/>
              <a:gd name="connsiteX9" fmla="*/ 304800 w 2105025"/>
              <a:gd name="connsiteY9" fmla="*/ 285750 h 381000"/>
              <a:gd name="connsiteX10" fmla="*/ 319087 w 2105025"/>
              <a:gd name="connsiteY10" fmla="*/ 276225 h 381000"/>
              <a:gd name="connsiteX11" fmla="*/ 352425 w 2105025"/>
              <a:gd name="connsiteY11" fmla="*/ 266700 h 381000"/>
              <a:gd name="connsiteX12" fmla="*/ 423862 w 2105025"/>
              <a:gd name="connsiteY12" fmla="*/ 242888 h 381000"/>
              <a:gd name="connsiteX13" fmla="*/ 481012 w 2105025"/>
              <a:gd name="connsiteY13" fmla="*/ 233363 h 381000"/>
              <a:gd name="connsiteX14" fmla="*/ 495300 w 2105025"/>
              <a:gd name="connsiteY14" fmla="*/ 238125 h 381000"/>
              <a:gd name="connsiteX15" fmla="*/ 519112 w 2105025"/>
              <a:gd name="connsiteY15" fmla="*/ 233363 h 381000"/>
              <a:gd name="connsiteX16" fmla="*/ 552450 w 2105025"/>
              <a:gd name="connsiteY16" fmla="*/ 228600 h 381000"/>
              <a:gd name="connsiteX17" fmla="*/ 595312 w 2105025"/>
              <a:gd name="connsiteY17" fmla="*/ 219075 h 381000"/>
              <a:gd name="connsiteX18" fmla="*/ 609600 w 2105025"/>
              <a:gd name="connsiteY18" fmla="*/ 209550 h 381000"/>
              <a:gd name="connsiteX19" fmla="*/ 623887 w 2105025"/>
              <a:gd name="connsiteY19" fmla="*/ 190500 h 381000"/>
              <a:gd name="connsiteX20" fmla="*/ 642937 w 2105025"/>
              <a:gd name="connsiteY20" fmla="*/ 180975 h 381000"/>
              <a:gd name="connsiteX21" fmla="*/ 671512 w 2105025"/>
              <a:gd name="connsiteY21" fmla="*/ 166688 h 381000"/>
              <a:gd name="connsiteX22" fmla="*/ 704850 w 2105025"/>
              <a:gd name="connsiteY22" fmla="*/ 152400 h 381000"/>
              <a:gd name="connsiteX23" fmla="*/ 733425 w 2105025"/>
              <a:gd name="connsiteY23" fmla="*/ 142875 h 381000"/>
              <a:gd name="connsiteX24" fmla="*/ 742950 w 2105025"/>
              <a:gd name="connsiteY24" fmla="*/ 119063 h 381000"/>
              <a:gd name="connsiteX25" fmla="*/ 776287 w 2105025"/>
              <a:gd name="connsiteY25" fmla="*/ 104775 h 381000"/>
              <a:gd name="connsiteX26" fmla="*/ 781050 w 2105025"/>
              <a:gd name="connsiteY26" fmla="*/ 85725 h 381000"/>
              <a:gd name="connsiteX27" fmla="*/ 809625 w 2105025"/>
              <a:gd name="connsiteY27" fmla="*/ 80963 h 381000"/>
              <a:gd name="connsiteX28" fmla="*/ 823912 w 2105025"/>
              <a:gd name="connsiteY28" fmla="*/ 76200 h 381000"/>
              <a:gd name="connsiteX29" fmla="*/ 842962 w 2105025"/>
              <a:gd name="connsiteY29" fmla="*/ 33338 h 381000"/>
              <a:gd name="connsiteX30" fmla="*/ 876300 w 2105025"/>
              <a:gd name="connsiteY30" fmla="*/ 14288 h 381000"/>
              <a:gd name="connsiteX31" fmla="*/ 962025 w 2105025"/>
              <a:gd name="connsiteY31" fmla="*/ 0 h 381000"/>
              <a:gd name="connsiteX32" fmla="*/ 1000125 w 2105025"/>
              <a:gd name="connsiteY32" fmla="*/ 4763 h 381000"/>
              <a:gd name="connsiteX33" fmla="*/ 1019175 w 2105025"/>
              <a:gd name="connsiteY33" fmla="*/ 33338 h 381000"/>
              <a:gd name="connsiteX34" fmla="*/ 1062037 w 2105025"/>
              <a:gd name="connsiteY34" fmla="*/ 66675 h 381000"/>
              <a:gd name="connsiteX35" fmla="*/ 1076325 w 2105025"/>
              <a:gd name="connsiteY35" fmla="*/ 76200 h 381000"/>
              <a:gd name="connsiteX36" fmla="*/ 1104900 w 2105025"/>
              <a:gd name="connsiteY36" fmla="*/ 85725 h 381000"/>
              <a:gd name="connsiteX37" fmla="*/ 1133475 w 2105025"/>
              <a:gd name="connsiteY37" fmla="*/ 104775 h 381000"/>
              <a:gd name="connsiteX38" fmla="*/ 1152525 w 2105025"/>
              <a:gd name="connsiteY38" fmla="*/ 133350 h 381000"/>
              <a:gd name="connsiteX39" fmla="*/ 1166812 w 2105025"/>
              <a:gd name="connsiteY39" fmla="*/ 142875 h 381000"/>
              <a:gd name="connsiteX40" fmla="*/ 1200150 w 2105025"/>
              <a:gd name="connsiteY40" fmla="*/ 152400 h 381000"/>
              <a:gd name="connsiteX41" fmla="*/ 1223962 w 2105025"/>
              <a:gd name="connsiteY41" fmla="*/ 157163 h 381000"/>
              <a:gd name="connsiteX42" fmla="*/ 1257300 w 2105025"/>
              <a:gd name="connsiteY42" fmla="*/ 161925 h 381000"/>
              <a:gd name="connsiteX43" fmla="*/ 1295400 w 2105025"/>
              <a:gd name="connsiteY43" fmla="*/ 171450 h 381000"/>
              <a:gd name="connsiteX44" fmla="*/ 1323975 w 2105025"/>
              <a:gd name="connsiteY44" fmla="*/ 195263 h 381000"/>
              <a:gd name="connsiteX45" fmla="*/ 1338262 w 2105025"/>
              <a:gd name="connsiteY45" fmla="*/ 200025 h 381000"/>
              <a:gd name="connsiteX46" fmla="*/ 1371600 w 2105025"/>
              <a:gd name="connsiteY46" fmla="*/ 233363 h 381000"/>
              <a:gd name="connsiteX47" fmla="*/ 1376362 w 2105025"/>
              <a:gd name="connsiteY47" fmla="*/ 271463 h 381000"/>
              <a:gd name="connsiteX48" fmla="*/ 1381125 w 2105025"/>
              <a:gd name="connsiteY48" fmla="*/ 285750 h 381000"/>
              <a:gd name="connsiteX49" fmla="*/ 1395412 w 2105025"/>
              <a:gd name="connsiteY49" fmla="*/ 290513 h 381000"/>
              <a:gd name="connsiteX50" fmla="*/ 1404937 w 2105025"/>
              <a:gd name="connsiteY50" fmla="*/ 304800 h 381000"/>
              <a:gd name="connsiteX51" fmla="*/ 1423987 w 2105025"/>
              <a:gd name="connsiteY51" fmla="*/ 347663 h 381000"/>
              <a:gd name="connsiteX52" fmla="*/ 1443037 w 2105025"/>
              <a:gd name="connsiteY52" fmla="*/ 357188 h 381000"/>
              <a:gd name="connsiteX53" fmla="*/ 1457325 w 2105025"/>
              <a:gd name="connsiteY53" fmla="*/ 366713 h 381000"/>
              <a:gd name="connsiteX54" fmla="*/ 1524000 w 2105025"/>
              <a:gd name="connsiteY54" fmla="*/ 376238 h 381000"/>
              <a:gd name="connsiteX55" fmla="*/ 1547812 w 2105025"/>
              <a:gd name="connsiteY55" fmla="*/ 381000 h 381000"/>
              <a:gd name="connsiteX56" fmla="*/ 1609725 w 2105025"/>
              <a:gd name="connsiteY56" fmla="*/ 371475 h 381000"/>
              <a:gd name="connsiteX57" fmla="*/ 1614487 w 2105025"/>
              <a:gd name="connsiteY57" fmla="*/ 352425 h 381000"/>
              <a:gd name="connsiteX58" fmla="*/ 1628775 w 2105025"/>
              <a:gd name="connsiteY58" fmla="*/ 347663 h 381000"/>
              <a:gd name="connsiteX59" fmla="*/ 1643062 w 2105025"/>
              <a:gd name="connsiteY59" fmla="*/ 338138 h 381000"/>
              <a:gd name="connsiteX60" fmla="*/ 1747837 w 2105025"/>
              <a:gd name="connsiteY60" fmla="*/ 323850 h 381000"/>
              <a:gd name="connsiteX61" fmla="*/ 1776412 w 2105025"/>
              <a:gd name="connsiteY61" fmla="*/ 304800 h 381000"/>
              <a:gd name="connsiteX62" fmla="*/ 1804987 w 2105025"/>
              <a:gd name="connsiteY62" fmla="*/ 295275 h 381000"/>
              <a:gd name="connsiteX63" fmla="*/ 1809750 w 2105025"/>
              <a:gd name="connsiteY63" fmla="*/ 271463 h 381000"/>
              <a:gd name="connsiteX64" fmla="*/ 1824037 w 2105025"/>
              <a:gd name="connsiteY64" fmla="*/ 266700 h 381000"/>
              <a:gd name="connsiteX65" fmla="*/ 1833562 w 2105025"/>
              <a:gd name="connsiteY65" fmla="*/ 252413 h 381000"/>
              <a:gd name="connsiteX66" fmla="*/ 1866900 w 2105025"/>
              <a:gd name="connsiteY66" fmla="*/ 233363 h 381000"/>
              <a:gd name="connsiteX67" fmla="*/ 1881187 w 2105025"/>
              <a:gd name="connsiteY67" fmla="*/ 219075 h 381000"/>
              <a:gd name="connsiteX68" fmla="*/ 1895475 w 2105025"/>
              <a:gd name="connsiteY68" fmla="*/ 209550 h 381000"/>
              <a:gd name="connsiteX69" fmla="*/ 1914525 w 2105025"/>
              <a:gd name="connsiteY69" fmla="*/ 180975 h 381000"/>
              <a:gd name="connsiteX70" fmla="*/ 1928812 w 2105025"/>
              <a:gd name="connsiteY70" fmla="*/ 133350 h 381000"/>
              <a:gd name="connsiteX71" fmla="*/ 1943100 w 2105025"/>
              <a:gd name="connsiteY71" fmla="*/ 128588 h 381000"/>
              <a:gd name="connsiteX72" fmla="*/ 1957387 w 2105025"/>
              <a:gd name="connsiteY72" fmla="*/ 100013 h 381000"/>
              <a:gd name="connsiteX73" fmla="*/ 1962150 w 2105025"/>
              <a:gd name="connsiteY73" fmla="*/ 85725 h 381000"/>
              <a:gd name="connsiteX74" fmla="*/ 1971675 w 2105025"/>
              <a:gd name="connsiteY74" fmla="*/ 71438 h 381000"/>
              <a:gd name="connsiteX75" fmla="*/ 2038350 w 2105025"/>
              <a:gd name="connsiteY75" fmla="*/ 66675 h 381000"/>
              <a:gd name="connsiteX76" fmla="*/ 2057400 w 2105025"/>
              <a:gd name="connsiteY76" fmla="*/ 61913 h 381000"/>
              <a:gd name="connsiteX77" fmla="*/ 2085975 w 2105025"/>
              <a:gd name="connsiteY77" fmla="*/ 57150 h 381000"/>
              <a:gd name="connsiteX78" fmla="*/ 2105025 w 2105025"/>
              <a:gd name="connsiteY78" fmla="*/ 57150 h 381000"/>
              <a:gd name="connsiteX0" fmla="*/ 0 w 2105025"/>
              <a:gd name="connsiteY0" fmla="*/ 357188 h 381000"/>
              <a:gd name="connsiteX1" fmla="*/ 42862 w 2105025"/>
              <a:gd name="connsiteY1" fmla="*/ 347663 h 381000"/>
              <a:gd name="connsiteX2" fmla="*/ 57150 w 2105025"/>
              <a:gd name="connsiteY2" fmla="*/ 338138 h 381000"/>
              <a:gd name="connsiteX3" fmla="*/ 90487 w 2105025"/>
              <a:gd name="connsiteY3" fmla="*/ 328613 h 381000"/>
              <a:gd name="connsiteX4" fmla="*/ 104775 w 2105025"/>
              <a:gd name="connsiteY4" fmla="*/ 323850 h 381000"/>
              <a:gd name="connsiteX5" fmla="*/ 161925 w 2105025"/>
              <a:gd name="connsiteY5" fmla="*/ 319088 h 381000"/>
              <a:gd name="connsiteX6" fmla="*/ 247650 w 2105025"/>
              <a:gd name="connsiteY6" fmla="*/ 319088 h 381000"/>
              <a:gd name="connsiteX7" fmla="*/ 257175 w 2105025"/>
              <a:gd name="connsiteY7" fmla="*/ 304800 h 381000"/>
              <a:gd name="connsiteX8" fmla="*/ 276225 w 2105025"/>
              <a:gd name="connsiteY8" fmla="*/ 300038 h 381000"/>
              <a:gd name="connsiteX9" fmla="*/ 304800 w 2105025"/>
              <a:gd name="connsiteY9" fmla="*/ 285750 h 381000"/>
              <a:gd name="connsiteX10" fmla="*/ 319087 w 2105025"/>
              <a:gd name="connsiteY10" fmla="*/ 276225 h 381000"/>
              <a:gd name="connsiteX11" fmla="*/ 352425 w 2105025"/>
              <a:gd name="connsiteY11" fmla="*/ 266700 h 381000"/>
              <a:gd name="connsiteX12" fmla="*/ 423862 w 2105025"/>
              <a:gd name="connsiteY12" fmla="*/ 242888 h 381000"/>
              <a:gd name="connsiteX13" fmla="*/ 481012 w 2105025"/>
              <a:gd name="connsiteY13" fmla="*/ 233363 h 381000"/>
              <a:gd name="connsiteX14" fmla="*/ 495300 w 2105025"/>
              <a:gd name="connsiteY14" fmla="*/ 238125 h 381000"/>
              <a:gd name="connsiteX15" fmla="*/ 519112 w 2105025"/>
              <a:gd name="connsiteY15" fmla="*/ 233363 h 381000"/>
              <a:gd name="connsiteX16" fmla="*/ 552450 w 2105025"/>
              <a:gd name="connsiteY16" fmla="*/ 228600 h 381000"/>
              <a:gd name="connsiteX17" fmla="*/ 595312 w 2105025"/>
              <a:gd name="connsiteY17" fmla="*/ 219075 h 381000"/>
              <a:gd name="connsiteX18" fmla="*/ 609600 w 2105025"/>
              <a:gd name="connsiteY18" fmla="*/ 209550 h 381000"/>
              <a:gd name="connsiteX19" fmla="*/ 623887 w 2105025"/>
              <a:gd name="connsiteY19" fmla="*/ 190500 h 381000"/>
              <a:gd name="connsiteX20" fmla="*/ 642937 w 2105025"/>
              <a:gd name="connsiteY20" fmla="*/ 180975 h 381000"/>
              <a:gd name="connsiteX21" fmla="*/ 671512 w 2105025"/>
              <a:gd name="connsiteY21" fmla="*/ 166688 h 381000"/>
              <a:gd name="connsiteX22" fmla="*/ 704850 w 2105025"/>
              <a:gd name="connsiteY22" fmla="*/ 152400 h 381000"/>
              <a:gd name="connsiteX23" fmla="*/ 733425 w 2105025"/>
              <a:gd name="connsiteY23" fmla="*/ 142875 h 381000"/>
              <a:gd name="connsiteX24" fmla="*/ 742950 w 2105025"/>
              <a:gd name="connsiteY24" fmla="*/ 119063 h 381000"/>
              <a:gd name="connsiteX25" fmla="*/ 776287 w 2105025"/>
              <a:gd name="connsiteY25" fmla="*/ 104775 h 381000"/>
              <a:gd name="connsiteX26" fmla="*/ 781050 w 2105025"/>
              <a:gd name="connsiteY26" fmla="*/ 85725 h 381000"/>
              <a:gd name="connsiteX27" fmla="*/ 809625 w 2105025"/>
              <a:gd name="connsiteY27" fmla="*/ 80963 h 381000"/>
              <a:gd name="connsiteX28" fmla="*/ 823912 w 2105025"/>
              <a:gd name="connsiteY28" fmla="*/ 76200 h 381000"/>
              <a:gd name="connsiteX29" fmla="*/ 842962 w 2105025"/>
              <a:gd name="connsiteY29" fmla="*/ 33338 h 381000"/>
              <a:gd name="connsiteX30" fmla="*/ 876300 w 2105025"/>
              <a:gd name="connsiteY30" fmla="*/ 14288 h 381000"/>
              <a:gd name="connsiteX31" fmla="*/ 962025 w 2105025"/>
              <a:gd name="connsiteY31" fmla="*/ 0 h 381000"/>
              <a:gd name="connsiteX32" fmla="*/ 1000125 w 2105025"/>
              <a:gd name="connsiteY32" fmla="*/ 4763 h 381000"/>
              <a:gd name="connsiteX33" fmla="*/ 1019175 w 2105025"/>
              <a:gd name="connsiteY33" fmla="*/ 33338 h 381000"/>
              <a:gd name="connsiteX34" fmla="*/ 1062037 w 2105025"/>
              <a:gd name="connsiteY34" fmla="*/ 66675 h 381000"/>
              <a:gd name="connsiteX35" fmla="*/ 1076325 w 2105025"/>
              <a:gd name="connsiteY35" fmla="*/ 76200 h 381000"/>
              <a:gd name="connsiteX36" fmla="*/ 1104900 w 2105025"/>
              <a:gd name="connsiteY36" fmla="*/ 85725 h 381000"/>
              <a:gd name="connsiteX37" fmla="*/ 1133475 w 2105025"/>
              <a:gd name="connsiteY37" fmla="*/ 104775 h 381000"/>
              <a:gd name="connsiteX38" fmla="*/ 1152525 w 2105025"/>
              <a:gd name="connsiteY38" fmla="*/ 133350 h 381000"/>
              <a:gd name="connsiteX39" fmla="*/ 1166812 w 2105025"/>
              <a:gd name="connsiteY39" fmla="*/ 142875 h 381000"/>
              <a:gd name="connsiteX40" fmla="*/ 1200150 w 2105025"/>
              <a:gd name="connsiteY40" fmla="*/ 152400 h 381000"/>
              <a:gd name="connsiteX41" fmla="*/ 1223962 w 2105025"/>
              <a:gd name="connsiteY41" fmla="*/ 157163 h 381000"/>
              <a:gd name="connsiteX42" fmla="*/ 1257300 w 2105025"/>
              <a:gd name="connsiteY42" fmla="*/ 161925 h 381000"/>
              <a:gd name="connsiteX43" fmla="*/ 1295400 w 2105025"/>
              <a:gd name="connsiteY43" fmla="*/ 171450 h 381000"/>
              <a:gd name="connsiteX44" fmla="*/ 1323975 w 2105025"/>
              <a:gd name="connsiteY44" fmla="*/ 195263 h 381000"/>
              <a:gd name="connsiteX45" fmla="*/ 1338262 w 2105025"/>
              <a:gd name="connsiteY45" fmla="*/ 200025 h 381000"/>
              <a:gd name="connsiteX46" fmla="*/ 1371600 w 2105025"/>
              <a:gd name="connsiteY46" fmla="*/ 233363 h 381000"/>
              <a:gd name="connsiteX47" fmla="*/ 1376362 w 2105025"/>
              <a:gd name="connsiteY47" fmla="*/ 271463 h 381000"/>
              <a:gd name="connsiteX48" fmla="*/ 1381125 w 2105025"/>
              <a:gd name="connsiteY48" fmla="*/ 285750 h 381000"/>
              <a:gd name="connsiteX49" fmla="*/ 1395412 w 2105025"/>
              <a:gd name="connsiteY49" fmla="*/ 290513 h 381000"/>
              <a:gd name="connsiteX50" fmla="*/ 1404937 w 2105025"/>
              <a:gd name="connsiteY50" fmla="*/ 304800 h 381000"/>
              <a:gd name="connsiteX51" fmla="*/ 1423987 w 2105025"/>
              <a:gd name="connsiteY51" fmla="*/ 347663 h 381000"/>
              <a:gd name="connsiteX52" fmla="*/ 1443037 w 2105025"/>
              <a:gd name="connsiteY52" fmla="*/ 357188 h 381000"/>
              <a:gd name="connsiteX53" fmla="*/ 1457325 w 2105025"/>
              <a:gd name="connsiteY53" fmla="*/ 366713 h 381000"/>
              <a:gd name="connsiteX54" fmla="*/ 1524000 w 2105025"/>
              <a:gd name="connsiteY54" fmla="*/ 376238 h 381000"/>
              <a:gd name="connsiteX55" fmla="*/ 1547812 w 2105025"/>
              <a:gd name="connsiteY55" fmla="*/ 381000 h 381000"/>
              <a:gd name="connsiteX56" fmla="*/ 1609725 w 2105025"/>
              <a:gd name="connsiteY56" fmla="*/ 371475 h 381000"/>
              <a:gd name="connsiteX57" fmla="*/ 1614487 w 2105025"/>
              <a:gd name="connsiteY57" fmla="*/ 352425 h 381000"/>
              <a:gd name="connsiteX58" fmla="*/ 1628775 w 2105025"/>
              <a:gd name="connsiteY58" fmla="*/ 347663 h 381000"/>
              <a:gd name="connsiteX59" fmla="*/ 1643062 w 2105025"/>
              <a:gd name="connsiteY59" fmla="*/ 338138 h 381000"/>
              <a:gd name="connsiteX60" fmla="*/ 1747837 w 2105025"/>
              <a:gd name="connsiteY60" fmla="*/ 323850 h 381000"/>
              <a:gd name="connsiteX61" fmla="*/ 1776412 w 2105025"/>
              <a:gd name="connsiteY61" fmla="*/ 304800 h 381000"/>
              <a:gd name="connsiteX62" fmla="*/ 1804987 w 2105025"/>
              <a:gd name="connsiteY62" fmla="*/ 295275 h 381000"/>
              <a:gd name="connsiteX63" fmla="*/ 1809750 w 2105025"/>
              <a:gd name="connsiteY63" fmla="*/ 271463 h 381000"/>
              <a:gd name="connsiteX64" fmla="*/ 1824037 w 2105025"/>
              <a:gd name="connsiteY64" fmla="*/ 266700 h 381000"/>
              <a:gd name="connsiteX65" fmla="*/ 1833562 w 2105025"/>
              <a:gd name="connsiteY65" fmla="*/ 252413 h 381000"/>
              <a:gd name="connsiteX66" fmla="*/ 1866900 w 2105025"/>
              <a:gd name="connsiteY66" fmla="*/ 233363 h 381000"/>
              <a:gd name="connsiteX67" fmla="*/ 1881187 w 2105025"/>
              <a:gd name="connsiteY67" fmla="*/ 219075 h 381000"/>
              <a:gd name="connsiteX68" fmla="*/ 1895475 w 2105025"/>
              <a:gd name="connsiteY68" fmla="*/ 209550 h 381000"/>
              <a:gd name="connsiteX69" fmla="*/ 1914525 w 2105025"/>
              <a:gd name="connsiteY69" fmla="*/ 180975 h 381000"/>
              <a:gd name="connsiteX70" fmla="*/ 1928812 w 2105025"/>
              <a:gd name="connsiteY70" fmla="*/ 133350 h 381000"/>
              <a:gd name="connsiteX71" fmla="*/ 1943100 w 2105025"/>
              <a:gd name="connsiteY71" fmla="*/ 128588 h 381000"/>
              <a:gd name="connsiteX72" fmla="*/ 1957387 w 2105025"/>
              <a:gd name="connsiteY72" fmla="*/ 100013 h 381000"/>
              <a:gd name="connsiteX73" fmla="*/ 1962150 w 2105025"/>
              <a:gd name="connsiteY73" fmla="*/ 85725 h 381000"/>
              <a:gd name="connsiteX74" fmla="*/ 1971675 w 2105025"/>
              <a:gd name="connsiteY74" fmla="*/ 71438 h 381000"/>
              <a:gd name="connsiteX75" fmla="*/ 2014537 w 2105025"/>
              <a:gd name="connsiteY75" fmla="*/ 28575 h 381000"/>
              <a:gd name="connsiteX76" fmla="*/ 2038350 w 2105025"/>
              <a:gd name="connsiteY76" fmla="*/ 66675 h 381000"/>
              <a:gd name="connsiteX77" fmla="*/ 2057400 w 2105025"/>
              <a:gd name="connsiteY77" fmla="*/ 61913 h 381000"/>
              <a:gd name="connsiteX78" fmla="*/ 2085975 w 2105025"/>
              <a:gd name="connsiteY78" fmla="*/ 57150 h 381000"/>
              <a:gd name="connsiteX79" fmla="*/ 2105025 w 2105025"/>
              <a:gd name="connsiteY79" fmla="*/ 57150 h 381000"/>
              <a:gd name="connsiteX0" fmla="*/ 0 w 2105025"/>
              <a:gd name="connsiteY0" fmla="*/ 357188 h 381000"/>
              <a:gd name="connsiteX1" fmla="*/ 42862 w 2105025"/>
              <a:gd name="connsiteY1" fmla="*/ 347663 h 381000"/>
              <a:gd name="connsiteX2" fmla="*/ 57150 w 2105025"/>
              <a:gd name="connsiteY2" fmla="*/ 338138 h 381000"/>
              <a:gd name="connsiteX3" fmla="*/ 90487 w 2105025"/>
              <a:gd name="connsiteY3" fmla="*/ 328613 h 381000"/>
              <a:gd name="connsiteX4" fmla="*/ 104775 w 2105025"/>
              <a:gd name="connsiteY4" fmla="*/ 323850 h 381000"/>
              <a:gd name="connsiteX5" fmla="*/ 161925 w 2105025"/>
              <a:gd name="connsiteY5" fmla="*/ 319088 h 381000"/>
              <a:gd name="connsiteX6" fmla="*/ 247650 w 2105025"/>
              <a:gd name="connsiteY6" fmla="*/ 319088 h 381000"/>
              <a:gd name="connsiteX7" fmla="*/ 257175 w 2105025"/>
              <a:gd name="connsiteY7" fmla="*/ 304800 h 381000"/>
              <a:gd name="connsiteX8" fmla="*/ 276225 w 2105025"/>
              <a:gd name="connsiteY8" fmla="*/ 300038 h 381000"/>
              <a:gd name="connsiteX9" fmla="*/ 304800 w 2105025"/>
              <a:gd name="connsiteY9" fmla="*/ 285750 h 381000"/>
              <a:gd name="connsiteX10" fmla="*/ 319087 w 2105025"/>
              <a:gd name="connsiteY10" fmla="*/ 276225 h 381000"/>
              <a:gd name="connsiteX11" fmla="*/ 352425 w 2105025"/>
              <a:gd name="connsiteY11" fmla="*/ 266700 h 381000"/>
              <a:gd name="connsiteX12" fmla="*/ 423862 w 2105025"/>
              <a:gd name="connsiteY12" fmla="*/ 242888 h 381000"/>
              <a:gd name="connsiteX13" fmla="*/ 481012 w 2105025"/>
              <a:gd name="connsiteY13" fmla="*/ 233363 h 381000"/>
              <a:gd name="connsiteX14" fmla="*/ 495300 w 2105025"/>
              <a:gd name="connsiteY14" fmla="*/ 238125 h 381000"/>
              <a:gd name="connsiteX15" fmla="*/ 519112 w 2105025"/>
              <a:gd name="connsiteY15" fmla="*/ 233363 h 381000"/>
              <a:gd name="connsiteX16" fmla="*/ 552450 w 2105025"/>
              <a:gd name="connsiteY16" fmla="*/ 228600 h 381000"/>
              <a:gd name="connsiteX17" fmla="*/ 595312 w 2105025"/>
              <a:gd name="connsiteY17" fmla="*/ 219075 h 381000"/>
              <a:gd name="connsiteX18" fmla="*/ 609600 w 2105025"/>
              <a:gd name="connsiteY18" fmla="*/ 209550 h 381000"/>
              <a:gd name="connsiteX19" fmla="*/ 623887 w 2105025"/>
              <a:gd name="connsiteY19" fmla="*/ 190500 h 381000"/>
              <a:gd name="connsiteX20" fmla="*/ 642937 w 2105025"/>
              <a:gd name="connsiteY20" fmla="*/ 180975 h 381000"/>
              <a:gd name="connsiteX21" fmla="*/ 671512 w 2105025"/>
              <a:gd name="connsiteY21" fmla="*/ 166688 h 381000"/>
              <a:gd name="connsiteX22" fmla="*/ 704850 w 2105025"/>
              <a:gd name="connsiteY22" fmla="*/ 152400 h 381000"/>
              <a:gd name="connsiteX23" fmla="*/ 733425 w 2105025"/>
              <a:gd name="connsiteY23" fmla="*/ 142875 h 381000"/>
              <a:gd name="connsiteX24" fmla="*/ 742950 w 2105025"/>
              <a:gd name="connsiteY24" fmla="*/ 119063 h 381000"/>
              <a:gd name="connsiteX25" fmla="*/ 776287 w 2105025"/>
              <a:gd name="connsiteY25" fmla="*/ 104775 h 381000"/>
              <a:gd name="connsiteX26" fmla="*/ 781050 w 2105025"/>
              <a:gd name="connsiteY26" fmla="*/ 85725 h 381000"/>
              <a:gd name="connsiteX27" fmla="*/ 809625 w 2105025"/>
              <a:gd name="connsiteY27" fmla="*/ 80963 h 381000"/>
              <a:gd name="connsiteX28" fmla="*/ 823912 w 2105025"/>
              <a:gd name="connsiteY28" fmla="*/ 76200 h 381000"/>
              <a:gd name="connsiteX29" fmla="*/ 842962 w 2105025"/>
              <a:gd name="connsiteY29" fmla="*/ 33338 h 381000"/>
              <a:gd name="connsiteX30" fmla="*/ 876300 w 2105025"/>
              <a:gd name="connsiteY30" fmla="*/ 14288 h 381000"/>
              <a:gd name="connsiteX31" fmla="*/ 962025 w 2105025"/>
              <a:gd name="connsiteY31" fmla="*/ 0 h 381000"/>
              <a:gd name="connsiteX32" fmla="*/ 1000125 w 2105025"/>
              <a:gd name="connsiteY32" fmla="*/ 4763 h 381000"/>
              <a:gd name="connsiteX33" fmla="*/ 1019175 w 2105025"/>
              <a:gd name="connsiteY33" fmla="*/ 33338 h 381000"/>
              <a:gd name="connsiteX34" fmla="*/ 1062037 w 2105025"/>
              <a:gd name="connsiteY34" fmla="*/ 66675 h 381000"/>
              <a:gd name="connsiteX35" fmla="*/ 1076325 w 2105025"/>
              <a:gd name="connsiteY35" fmla="*/ 76200 h 381000"/>
              <a:gd name="connsiteX36" fmla="*/ 1104900 w 2105025"/>
              <a:gd name="connsiteY36" fmla="*/ 85725 h 381000"/>
              <a:gd name="connsiteX37" fmla="*/ 1133475 w 2105025"/>
              <a:gd name="connsiteY37" fmla="*/ 104775 h 381000"/>
              <a:gd name="connsiteX38" fmla="*/ 1152525 w 2105025"/>
              <a:gd name="connsiteY38" fmla="*/ 133350 h 381000"/>
              <a:gd name="connsiteX39" fmla="*/ 1166812 w 2105025"/>
              <a:gd name="connsiteY39" fmla="*/ 142875 h 381000"/>
              <a:gd name="connsiteX40" fmla="*/ 1200150 w 2105025"/>
              <a:gd name="connsiteY40" fmla="*/ 152400 h 381000"/>
              <a:gd name="connsiteX41" fmla="*/ 1223962 w 2105025"/>
              <a:gd name="connsiteY41" fmla="*/ 157163 h 381000"/>
              <a:gd name="connsiteX42" fmla="*/ 1257300 w 2105025"/>
              <a:gd name="connsiteY42" fmla="*/ 161925 h 381000"/>
              <a:gd name="connsiteX43" fmla="*/ 1295400 w 2105025"/>
              <a:gd name="connsiteY43" fmla="*/ 171450 h 381000"/>
              <a:gd name="connsiteX44" fmla="*/ 1323975 w 2105025"/>
              <a:gd name="connsiteY44" fmla="*/ 195263 h 381000"/>
              <a:gd name="connsiteX45" fmla="*/ 1338262 w 2105025"/>
              <a:gd name="connsiteY45" fmla="*/ 200025 h 381000"/>
              <a:gd name="connsiteX46" fmla="*/ 1371600 w 2105025"/>
              <a:gd name="connsiteY46" fmla="*/ 233363 h 381000"/>
              <a:gd name="connsiteX47" fmla="*/ 1376362 w 2105025"/>
              <a:gd name="connsiteY47" fmla="*/ 271463 h 381000"/>
              <a:gd name="connsiteX48" fmla="*/ 1381125 w 2105025"/>
              <a:gd name="connsiteY48" fmla="*/ 285750 h 381000"/>
              <a:gd name="connsiteX49" fmla="*/ 1395412 w 2105025"/>
              <a:gd name="connsiteY49" fmla="*/ 290513 h 381000"/>
              <a:gd name="connsiteX50" fmla="*/ 1404937 w 2105025"/>
              <a:gd name="connsiteY50" fmla="*/ 304800 h 381000"/>
              <a:gd name="connsiteX51" fmla="*/ 1423987 w 2105025"/>
              <a:gd name="connsiteY51" fmla="*/ 347663 h 381000"/>
              <a:gd name="connsiteX52" fmla="*/ 1443037 w 2105025"/>
              <a:gd name="connsiteY52" fmla="*/ 357188 h 381000"/>
              <a:gd name="connsiteX53" fmla="*/ 1457325 w 2105025"/>
              <a:gd name="connsiteY53" fmla="*/ 366713 h 381000"/>
              <a:gd name="connsiteX54" fmla="*/ 1524000 w 2105025"/>
              <a:gd name="connsiteY54" fmla="*/ 376238 h 381000"/>
              <a:gd name="connsiteX55" fmla="*/ 1547812 w 2105025"/>
              <a:gd name="connsiteY55" fmla="*/ 381000 h 381000"/>
              <a:gd name="connsiteX56" fmla="*/ 1609725 w 2105025"/>
              <a:gd name="connsiteY56" fmla="*/ 371475 h 381000"/>
              <a:gd name="connsiteX57" fmla="*/ 1614487 w 2105025"/>
              <a:gd name="connsiteY57" fmla="*/ 352425 h 381000"/>
              <a:gd name="connsiteX58" fmla="*/ 1628775 w 2105025"/>
              <a:gd name="connsiteY58" fmla="*/ 347663 h 381000"/>
              <a:gd name="connsiteX59" fmla="*/ 1643062 w 2105025"/>
              <a:gd name="connsiteY59" fmla="*/ 338138 h 381000"/>
              <a:gd name="connsiteX60" fmla="*/ 1747837 w 2105025"/>
              <a:gd name="connsiteY60" fmla="*/ 323850 h 381000"/>
              <a:gd name="connsiteX61" fmla="*/ 1776412 w 2105025"/>
              <a:gd name="connsiteY61" fmla="*/ 304800 h 381000"/>
              <a:gd name="connsiteX62" fmla="*/ 1804987 w 2105025"/>
              <a:gd name="connsiteY62" fmla="*/ 295275 h 381000"/>
              <a:gd name="connsiteX63" fmla="*/ 1809750 w 2105025"/>
              <a:gd name="connsiteY63" fmla="*/ 271463 h 381000"/>
              <a:gd name="connsiteX64" fmla="*/ 1824037 w 2105025"/>
              <a:gd name="connsiteY64" fmla="*/ 266700 h 381000"/>
              <a:gd name="connsiteX65" fmla="*/ 1833562 w 2105025"/>
              <a:gd name="connsiteY65" fmla="*/ 252413 h 381000"/>
              <a:gd name="connsiteX66" fmla="*/ 1866900 w 2105025"/>
              <a:gd name="connsiteY66" fmla="*/ 233363 h 381000"/>
              <a:gd name="connsiteX67" fmla="*/ 1881187 w 2105025"/>
              <a:gd name="connsiteY67" fmla="*/ 219075 h 381000"/>
              <a:gd name="connsiteX68" fmla="*/ 1895475 w 2105025"/>
              <a:gd name="connsiteY68" fmla="*/ 209550 h 381000"/>
              <a:gd name="connsiteX69" fmla="*/ 1914525 w 2105025"/>
              <a:gd name="connsiteY69" fmla="*/ 180975 h 381000"/>
              <a:gd name="connsiteX70" fmla="*/ 1928812 w 2105025"/>
              <a:gd name="connsiteY70" fmla="*/ 133350 h 381000"/>
              <a:gd name="connsiteX71" fmla="*/ 1943100 w 2105025"/>
              <a:gd name="connsiteY71" fmla="*/ 128588 h 381000"/>
              <a:gd name="connsiteX72" fmla="*/ 1957387 w 2105025"/>
              <a:gd name="connsiteY72" fmla="*/ 100013 h 381000"/>
              <a:gd name="connsiteX73" fmla="*/ 1962150 w 2105025"/>
              <a:gd name="connsiteY73" fmla="*/ 85725 h 381000"/>
              <a:gd name="connsiteX74" fmla="*/ 1971675 w 2105025"/>
              <a:gd name="connsiteY74" fmla="*/ 71438 h 381000"/>
              <a:gd name="connsiteX75" fmla="*/ 2014537 w 2105025"/>
              <a:gd name="connsiteY75" fmla="*/ 28575 h 381000"/>
              <a:gd name="connsiteX76" fmla="*/ 2062163 w 2105025"/>
              <a:gd name="connsiteY76" fmla="*/ 19050 h 381000"/>
              <a:gd name="connsiteX77" fmla="*/ 2057400 w 2105025"/>
              <a:gd name="connsiteY77" fmla="*/ 61913 h 381000"/>
              <a:gd name="connsiteX78" fmla="*/ 2085975 w 2105025"/>
              <a:gd name="connsiteY78" fmla="*/ 57150 h 381000"/>
              <a:gd name="connsiteX79" fmla="*/ 2105025 w 2105025"/>
              <a:gd name="connsiteY79" fmla="*/ 57150 h 381000"/>
              <a:gd name="connsiteX0" fmla="*/ 0 w 2105025"/>
              <a:gd name="connsiteY0" fmla="*/ 357188 h 381000"/>
              <a:gd name="connsiteX1" fmla="*/ 42862 w 2105025"/>
              <a:gd name="connsiteY1" fmla="*/ 347663 h 381000"/>
              <a:gd name="connsiteX2" fmla="*/ 57150 w 2105025"/>
              <a:gd name="connsiteY2" fmla="*/ 338138 h 381000"/>
              <a:gd name="connsiteX3" fmla="*/ 90487 w 2105025"/>
              <a:gd name="connsiteY3" fmla="*/ 328613 h 381000"/>
              <a:gd name="connsiteX4" fmla="*/ 104775 w 2105025"/>
              <a:gd name="connsiteY4" fmla="*/ 323850 h 381000"/>
              <a:gd name="connsiteX5" fmla="*/ 161925 w 2105025"/>
              <a:gd name="connsiteY5" fmla="*/ 319088 h 381000"/>
              <a:gd name="connsiteX6" fmla="*/ 247650 w 2105025"/>
              <a:gd name="connsiteY6" fmla="*/ 319088 h 381000"/>
              <a:gd name="connsiteX7" fmla="*/ 257175 w 2105025"/>
              <a:gd name="connsiteY7" fmla="*/ 304800 h 381000"/>
              <a:gd name="connsiteX8" fmla="*/ 276225 w 2105025"/>
              <a:gd name="connsiteY8" fmla="*/ 300038 h 381000"/>
              <a:gd name="connsiteX9" fmla="*/ 304800 w 2105025"/>
              <a:gd name="connsiteY9" fmla="*/ 285750 h 381000"/>
              <a:gd name="connsiteX10" fmla="*/ 319087 w 2105025"/>
              <a:gd name="connsiteY10" fmla="*/ 276225 h 381000"/>
              <a:gd name="connsiteX11" fmla="*/ 352425 w 2105025"/>
              <a:gd name="connsiteY11" fmla="*/ 266700 h 381000"/>
              <a:gd name="connsiteX12" fmla="*/ 423862 w 2105025"/>
              <a:gd name="connsiteY12" fmla="*/ 242888 h 381000"/>
              <a:gd name="connsiteX13" fmla="*/ 481012 w 2105025"/>
              <a:gd name="connsiteY13" fmla="*/ 233363 h 381000"/>
              <a:gd name="connsiteX14" fmla="*/ 495300 w 2105025"/>
              <a:gd name="connsiteY14" fmla="*/ 238125 h 381000"/>
              <a:gd name="connsiteX15" fmla="*/ 519112 w 2105025"/>
              <a:gd name="connsiteY15" fmla="*/ 233363 h 381000"/>
              <a:gd name="connsiteX16" fmla="*/ 552450 w 2105025"/>
              <a:gd name="connsiteY16" fmla="*/ 228600 h 381000"/>
              <a:gd name="connsiteX17" fmla="*/ 595312 w 2105025"/>
              <a:gd name="connsiteY17" fmla="*/ 219075 h 381000"/>
              <a:gd name="connsiteX18" fmla="*/ 609600 w 2105025"/>
              <a:gd name="connsiteY18" fmla="*/ 209550 h 381000"/>
              <a:gd name="connsiteX19" fmla="*/ 623887 w 2105025"/>
              <a:gd name="connsiteY19" fmla="*/ 190500 h 381000"/>
              <a:gd name="connsiteX20" fmla="*/ 642937 w 2105025"/>
              <a:gd name="connsiteY20" fmla="*/ 180975 h 381000"/>
              <a:gd name="connsiteX21" fmla="*/ 671512 w 2105025"/>
              <a:gd name="connsiteY21" fmla="*/ 166688 h 381000"/>
              <a:gd name="connsiteX22" fmla="*/ 704850 w 2105025"/>
              <a:gd name="connsiteY22" fmla="*/ 152400 h 381000"/>
              <a:gd name="connsiteX23" fmla="*/ 733425 w 2105025"/>
              <a:gd name="connsiteY23" fmla="*/ 142875 h 381000"/>
              <a:gd name="connsiteX24" fmla="*/ 742950 w 2105025"/>
              <a:gd name="connsiteY24" fmla="*/ 119063 h 381000"/>
              <a:gd name="connsiteX25" fmla="*/ 776287 w 2105025"/>
              <a:gd name="connsiteY25" fmla="*/ 104775 h 381000"/>
              <a:gd name="connsiteX26" fmla="*/ 781050 w 2105025"/>
              <a:gd name="connsiteY26" fmla="*/ 85725 h 381000"/>
              <a:gd name="connsiteX27" fmla="*/ 809625 w 2105025"/>
              <a:gd name="connsiteY27" fmla="*/ 80963 h 381000"/>
              <a:gd name="connsiteX28" fmla="*/ 823912 w 2105025"/>
              <a:gd name="connsiteY28" fmla="*/ 76200 h 381000"/>
              <a:gd name="connsiteX29" fmla="*/ 842962 w 2105025"/>
              <a:gd name="connsiteY29" fmla="*/ 33338 h 381000"/>
              <a:gd name="connsiteX30" fmla="*/ 876300 w 2105025"/>
              <a:gd name="connsiteY30" fmla="*/ 14288 h 381000"/>
              <a:gd name="connsiteX31" fmla="*/ 962025 w 2105025"/>
              <a:gd name="connsiteY31" fmla="*/ 0 h 381000"/>
              <a:gd name="connsiteX32" fmla="*/ 1000125 w 2105025"/>
              <a:gd name="connsiteY32" fmla="*/ 4763 h 381000"/>
              <a:gd name="connsiteX33" fmla="*/ 1019175 w 2105025"/>
              <a:gd name="connsiteY33" fmla="*/ 33338 h 381000"/>
              <a:gd name="connsiteX34" fmla="*/ 1062037 w 2105025"/>
              <a:gd name="connsiteY34" fmla="*/ 66675 h 381000"/>
              <a:gd name="connsiteX35" fmla="*/ 1076325 w 2105025"/>
              <a:gd name="connsiteY35" fmla="*/ 76200 h 381000"/>
              <a:gd name="connsiteX36" fmla="*/ 1104900 w 2105025"/>
              <a:gd name="connsiteY36" fmla="*/ 85725 h 381000"/>
              <a:gd name="connsiteX37" fmla="*/ 1133475 w 2105025"/>
              <a:gd name="connsiteY37" fmla="*/ 104775 h 381000"/>
              <a:gd name="connsiteX38" fmla="*/ 1152525 w 2105025"/>
              <a:gd name="connsiteY38" fmla="*/ 133350 h 381000"/>
              <a:gd name="connsiteX39" fmla="*/ 1166812 w 2105025"/>
              <a:gd name="connsiteY39" fmla="*/ 142875 h 381000"/>
              <a:gd name="connsiteX40" fmla="*/ 1200150 w 2105025"/>
              <a:gd name="connsiteY40" fmla="*/ 152400 h 381000"/>
              <a:gd name="connsiteX41" fmla="*/ 1223962 w 2105025"/>
              <a:gd name="connsiteY41" fmla="*/ 157163 h 381000"/>
              <a:gd name="connsiteX42" fmla="*/ 1257300 w 2105025"/>
              <a:gd name="connsiteY42" fmla="*/ 161925 h 381000"/>
              <a:gd name="connsiteX43" fmla="*/ 1295400 w 2105025"/>
              <a:gd name="connsiteY43" fmla="*/ 171450 h 381000"/>
              <a:gd name="connsiteX44" fmla="*/ 1323975 w 2105025"/>
              <a:gd name="connsiteY44" fmla="*/ 195263 h 381000"/>
              <a:gd name="connsiteX45" fmla="*/ 1338262 w 2105025"/>
              <a:gd name="connsiteY45" fmla="*/ 200025 h 381000"/>
              <a:gd name="connsiteX46" fmla="*/ 1371600 w 2105025"/>
              <a:gd name="connsiteY46" fmla="*/ 233363 h 381000"/>
              <a:gd name="connsiteX47" fmla="*/ 1376362 w 2105025"/>
              <a:gd name="connsiteY47" fmla="*/ 271463 h 381000"/>
              <a:gd name="connsiteX48" fmla="*/ 1381125 w 2105025"/>
              <a:gd name="connsiteY48" fmla="*/ 285750 h 381000"/>
              <a:gd name="connsiteX49" fmla="*/ 1395412 w 2105025"/>
              <a:gd name="connsiteY49" fmla="*/ 290513 h 381000"/>
              <a:gd name="connsiteX50" fmla="*/ 1404937 w 2105025"/>
              <a:gd name="connsiteY50" fmla="*/ 304800 h 381000"/>
              <a:gd name="connsiteX51" fmla="*/ 1423987 w 2105025"/>
              <a:gd name="connsiteY51" fmla="*/ 347663 h 381000"/>
              <a:gd name="connsiteX52" fmla="*/ 1443037 w 2105025"/>
              <a:gd name="connsiteY52" fmla="*/ 357188 h 381000"/>
              <a:gd name="connsiteX53" fmla="*/ 1457325 w 2105025"/>
              <a:gd name="connsiteY53" fmla="*/ 366713 h 381000"/>
              <a:gd name="connsiteX54" fmla="*/ 1524000 w 2105025"/>
              <a:gd name="connsiteY54" fmla="*/ 376238 h 381000"/>
              <a:gd name="connsiteX55" fmla="*/ 1547812 w 2105025"/>
              <a:gd name="connsiteY55" fmla="*/ 381000 h 381000"/>
              <a:gd name="connsiteX56" fmla="*/ 1609725 w 2105025"/>
              <a:gd name="connsiteY56" fmla="*/ 371475 h 381000"/>
              <a:gd name="connsiteX57" fmla="*/ 1614487 w 2105025"/>
              <a:gd name="connsiteY57" fmla="*/ 352425 h 381000"/>
              <a:gd name="connsiteX58" fmla="*/ 1628775 w 2105025"/>
              <a:gd name="connsiteY58" fmla="*/ 347663 h 381000"/>
              <a:gd name="connsiteX59" fmla="*/ 1643062 w 2105025"/>
              <a:gd name="connsiteY59" fmla="*/ 338138 h 381000"/>
              <a:gd name="connsiteX60" fmla="*/ 1747837 w 2105025"/>
              <a:gd name="connsiteY60" fmla="*/ 323850 h 381000"/>
              <a:gd name="connsiteX61" fmla="*/ 1776412 w 2105025"/>
              <a:gd name="connsiteY61" fmla="*/ 304800 h 381000"/>
              <a:gd name="connsiteX62" fmla="*/ 1804987 w 2105025"/>
              <a:gd name="connsiteY62" fmla="*/ 295275 h 381000"/>
              <a:gd name="connsiteX63" fmla="*/ 1809750 w 2105025"/>
              <a:gd name="connsiteY63" fmla="*/ 271463 h 381000"/>
              <a:gd name="connsiteX64" fmla="*/ 1824037 w 2105025"/>
              <a:gd name="connsiteY64" fmla="*/ 266700 h 381000"/>
              <a:gd name="connsiteX65" fmla="*/ 1833562 w 2105025"/>
              <a:gd name="connsiteY65" fmla="*/ 252413 h 381000"/>
              <a:gd name="connsiteX66" fmla="*/ 1866900 w 2105025"/>
              <a:gd name="connsiteY66" fmla="*/ 233363 h 381000"/>
              <a:gd name="connsiteX67" fmla="*/ 1881187 w 2105025"/>
              <a:gd name="connsiteY67" fmla="*/ 219075 h 381000"/>
              <a:gd name="connsiteX68" fmla="*/ 1895475 w 2105025"/>
              <a:gd name="connsiteY68" fmla="*/ 209550 h 381000"/>
              <a:gd name="connsiteX69" fmla="*/ 1914525 w 2105025"/>
              <a:gd name="connsiteY69" fmla="*/ 180975 h 381000"/>
              <a:gd name="connsiteX70" fmla="*/ 1928812 w 2105025"/>
              <a:gd name="connsiteY70" fmla="*/ 133350 h 381000"/>
              <a:gd name="connsiteX71" fmla="*/ 1943100 w 2105025"/>
              <a:gd name="connsiteY71" fmla="*/ 128588 h 381000"/>
              <a:gd name="connsiteX72" fmla="*/ 1957387 w 2105025"/>
              <a:gd name="connsiteY72" fmla="*/ 100013 h 381000"/>
              <a:gd name="connsiteX73" fmla="*/ 1962150 w 2105025"/>
              <a:gd name="connsiteY73" fmla="*/ 85725 h 381000"/>
              <a:gd name="connsiteX74" fmla="*/ 1971675 w 2105025"/>
              <a:gd name="connsiteY74" fmla="*/ 71438 h 381000"/>
              <a:gd name="connsiteX75" fmla="*/ 2014537 w 2105025"/>
              <a:gd name="connsiteY75" fmla="*/ 28575 h 381000"/>
              <a:gd name="connsiteX76" fmla="*/ 2062163 w 2105025"/>
              <a:gd name="connsiteY76" fmla="*/ 19050 h 381000"/>
              <a:gd name="connsiteX77" fmla="*/ 2085975 w 2105025"/>
              <a:gd name="connsiteY77" fmla="*/ 57150 h 381000"/>
              <a:gd name="connsiteX78" fmla="*/ 2105025 w 2105025"/>
              <a:gd name="connsiteY78" fmla="*/ 57150 h 381000"/>
              <a:gd name="connsiteX0" fmla="*/ 0 w 2105025"/>
              <a:gd name="connsiteY0" fmla="*/ 357188 h 381000"/>
              <a:gd name="connsiteX1" fmla="*/ 42862 w 2105025"/>
              <a:gd name="connsiteY1" fmla="*/ 347663 h 381000"/>
              <a:gd name="connsiteX2" fmla="*/ 57150 w 2105025"/>
              <a:gd name="connsiteY2" fmla="*/ 338138 h 381000"/>
              <a:gd name="connsiteX3" fmla="*/ 90487 w 2105025"/>
              <a:gd name="connsiteY3" fmla="*/ 328613 h 381000"/>
              <a:gd name="connsiteX4" fmla="*/ 104775 w 2105025"/>
              <a:gd name="connsiteY4" fmla="*/ 323850 h 381000"/>
              <a:gd name="connsiteX5" fmla="*/ 161925 w 2105025"/>
              <a:gd name="connsiteY5" fmla="*/ 319088 h 381000"/>
              <a:gd name="connsiteX6" fmla="*/ 247650 w 2105025"/>
              <a:gd name="connsiteY6" fmla="*/ 319088 h 381000"/>
              <a:gd name="connsiteX7" fmla="*/ 257175 w 2105025"/>
              <a:gd name="connsiteY7" fmla="*/ 304800 h 381000"/>
              <a:gd name="connsiteX8" fmla="*/ 276225 w 2105025"/>
              <a:gd name="connsiteY8" fmla="*/ 300038 h 381000"/>
              <a:gd name="connsiteX9" fmla="*/ 304800 w 2105025"/>
              <a:gd name="connsiteY9" fmla="*/ 285750 h 381000"/>
              <a:gd name="connsiteX10" fmla="*/ 319087 w 2105025"/>
              <a:gd name="connsiteY10" fmla="*/ 276225 h 381000"/>
              <a:gd name="connsiteX11" fmla="*/ 352425 w 2105025"/>
              <a:gd name="connsiteY11" fmla="*/ 266700 h 381000"/>
              <a:gd name="connsiteX12" fmla="*/ 423862 w 2105025"/>
              <a:gd name="connsiteY12" fmla="*/ 242888 h 381000"/>
              <a:gd name="connsiteX13" fmla="*/ 481012 w 2105025"/>
              <a:gd name="connsiteY13" fmla="*/ 233363 h 381000"/>
              <a:gd name="connsiteX14" fmla="*/ 495300 w 2105025"/>
              <a:gd name="connsiteY14" fmla="*/ 238125 h 381000"/>
              <a:gd name="connsiteX15" fmla="*/ 519112 w 2105025"/>
              <a:gd name="connsiteY15" fmla="*/ 233363 h 381000"/>
              <a:gd name="connsiteX16" fmla="*/ 552450 w 2105025"/>
              <a:gd name="connsiteY16" fmla="*/ 228600 h 381000"/>
              <a:gd name="connsiteX17" fmla="*/ 595312 w 2105025"/>
              <a:gd name="connsiteY17" fmla="*/ 219075 h 381000"/>
              <a:gd name="connsiteX18" fmla="*/ 609600 w 2105025"/>
              <a:gd name="connsiteY18" fmla="*/ 209550 h 381000"/>
              <a:gd name="connsiteX19" fmla="*/ 623887 w 2105025"/>
              <a:gd name="connsiteY19" fmla="*/ 190500 h 381000"/>
              <a:gd name="connsiteX20" fmla="*/ 642937 w 2105025"/>
              <a:gd name="connsiteY20" fmla="*/ 180975 h 381000"/>
              <a:gd name="connsiteX21" fmla="*/ 671512 w 2105025"/>
              <a:gd name="connsiteY21" fmla="*/ 166688 h 381000"/>
              <a:gd name="connsiteX22" fmla="*/ 704850 w 2105025"/>
              <a:gd name="connsiteY22" fmla="*/ 152400 h 381000"/>
              <a:gd name="connsiteX23" fmla="*/ 733425 w 2105025"/>
              <a:gd name="connsiteY23" fmla="*/ 142875 h 381000"/>
              <a:gd name="connsiteX24" fmla="*/ 742950 w 2105025"/>
              <a:gd name="connsiteY24" fmla="*/ 119063 h 381000"/>
              <a:gd name="connsiteX25" fmla="*/ 776287 w 2105025"/>
              <a:gd name="connsiteY25" fmla="*/ 104775 h 381000"/>
              <a:gd name="connsiteX26" fmla="*/ 781050 w 2105025"/>
              <a:gd name="connsiteY26" fmla="*/ 85725 h 381000"/>
              <a:gd name="connsiteX27" fmla="*/ 809625 w 2105025"/>
              <a:gd name="connsiteY27" fmla="*/ 80963 h 381000"/>
              <a:gd name="connsiteX28" fmla="*/ 823912 w 2105025"/>
              <a:gd name="connsiteY28" fmla="*/ 76200 h 381000"/>
              <a:gd name="connsiteX29" fmla="*/ 842962 w 2105025"/>
              <a:gd name="connsiteY29" fmla="*/ 33338 h 381000"/>
              <a:gd name="connsiteX30" fmla="*/ 876300 w 2105025"/>
              <a:gd name="connsiteY30" fmla="*/ 14288 h 381000"/>
              <a:gd name="connsiteX31" fmla="*/ 962025 w 2105025"/>
              <a:gd name="connsiteY31" fmla="*/ 0 h 381000"/>
              <a:gd name="connsiteX32" fmla="*/ 1000125 w 2105025"/>
              <a:gd name="connsiteY32" fmla="*/ 4763 h 381000"/>
              <a:gd name="connsiteX33" fmla="*/ 1019175 w 2105025"/>
              <a:gd name="connsiteY33" fmla="*/ 33338 h 381000"/>
              <a:gd name="connsiteX34" fmla="*/ 1062037 w 2105025"/>
              <a:gd name="connsiteY34" fmla="*/ 66675 h 381000"/>
              <a:gd name="connsiteX35" fmla="*/ 1076325 w 2105025"/>
              <a:gd name="connsiteY35" fmla="*/ 76200 h 381000"/>
              <a:gd name="connsiteX36" fmla="*/ 1104900 w 2105025"/>
              <a:gd name="connsiteY36" fmla="*/ 85725 h 381000"/>
              <a:gd name="connsiteX37" fmla="*/ 1133475 w 2105025"/>
              <a:gd name="connsiteY37" fmla="*/ 104775 h 381000"/>
              <a:gd name="connsiteX38" fmla="*/ 1152525 w 2105025"/>
              <a:gd name="connsiteY38" fmla="*/ 133350 h 381000"/>
              <a:gd name="connsiteX39" fmla="*/ 1166812 w 2105025"/>
              <a:gd name="connsiteY39" fmla="*/ 142875 h 381000"/>
              <a:gd name="connsiteX40" fmla="*/ 1200150 w 2105025"/>
              <a:gd name="connsiteY40" fmla="*/ 152400 h 381000"/>
              <a:gd name="connsiteX41" fmla="*/ 1223962 w 2105025"/>
              <a:gd name="connsiteY41" fmla="*/ 157163 h 381000"/>
              <a:gd name="connsiteX42" fmla="*/ 1257300 w 2105025"/>
              <a:gd name="connsiteY42" fmla="*/ 161925 h 381000"/>
              <a:gd name="connsiteX43" fmla="*/ 1295400 w 2105025"/>
              <a:gd name="connsiteY43" fmla="*/ 171450 h 381000"/>
              <a:gd name="connsiteX44" fmla="*/ 1323975 w 2105025"/>
              <a:gd name="connsiteY44" fmla="*/ 195263 h 381000"/>
              <a:gd name="connsiteX45" fmla="*/ 1338262 w 2105025"/>
              <a:gd name="connsiteY45" fmla="*/ 200025 h 381000"/>
              <a:gd name="connsiteX46" fmla="*/ 1371600 w 2105025"/>
              <a:gd name="connsiteY46" fmla="*/ 233363 h 381000"/>
              <a:gd name="connsiteX47" fmla="*/ 1376362 w 2105025"/>
              <a:gd name="connsiteY47" fmla="*/ 271463 h 381000"/>
              <a:gd name="connsiteX48" fmla="*/ 1381125 w 2105025"/>
              <a:gd name="connsiteY48" fmla="*/ 285750 h 381000"/>
              <a:gd name="connsiteX49" fmla="*/ 1395412 w 2105025"/>
              <a:gd name="connsiteY49" fmla="*/ 290513 h 381000"/>
              <a:gd name="connsiteX50" fmla="*/ 1404937 w 2105025"/>
              <a:gd name="connsiteY50" fmla="*/ 304800 h 381000"/>
              <a:gd name="connsiteX51" fmla="*/ 1423987 w 2105025"/>
              <a:gd name="connsiteY51" fmla="*/ 347663 h 381000"/>
              <a:gd name="connsiteX52" fmla="*/ 1443037 w 2105025"/>
              <a:gd name="connsiteY52" fmla="*/ 357188 h 381000"/>
              <a:gd name="connsiteX53" fmla="*/ 1457325 w 2105025"/>
              <a:gd name="connsiteY53" fmla="*/ 366713 h 381000"/>
              <a:gd name="connsiteX54" fmla="*/ 1524000 w 2105025"/>
              <a:gd name="connsiteY54" fmla="*/ 376238 h 381000"/>
              <a:gd name="connsiteX55" fmla="*/ 1547812 w 2105025"/>
              <a:gd name="connsiteY55" fmla="*/ 381000 h 381000"/>
              <a:gd name="connsiteX56" fmla="*/ 1609725 w 2105025"/>
              <a:gd name="connsiteY56" fmla="*/ 371475 h 381000"/>
              <a:gd name="connsiteX57" fmla="*/ 1614487 w 2105025"/>
              <a:gd name="connsiteY57" fmla="*/ 352425 h 381000"/>
              <a:gd name="connsiteX58" fmla="*/ 1628775 w 2105025"/>
              <a:gd name="connsiteY58" fmla="*/ 347663 h 381000"/>
              <a:gd name="connsiteX59" fmla="*/ 1643062 w 2105025"/>
              <a:gd name="connsiteY59" fmla="*/ 338138 h 381000"/>
              <a:gd name="connsiteX60" fmla="*/ 1747837 w 2105025"/>
              <a:gd name="connsiteY60" fmla="*/ 323850 h 381000"/>
              <a:gd name="connsiteX61" fmla="*/ 1776412 w 2105025"/>
              <a:gd name="connsiteY61" fmla="*/ 304800 h 381000"/>
              <a:gd name="connsiteX62" fmla="*/ 1804987 w 2105025"/>
              <a:gd name="connsiteY62" fmla="*/ 295275 h 381000"/>
              <a:gd name="connsiteX63" fmla="*/ 1809750 w 2105025"/>
              <a:gd name="connsiteY63" fmla="*/ 271463 h 381000"/>
              <a:gd name="connsiteX64" fmla="*/ 1824037 w 2105025"/>
              <a:gd name="connsiteY64" fmla="*/ 266700 h 381000"/>
              <a:gd name="connsiteX65" fmla="*/ 1833562 w 2105025"/>
              <a:gd name="connsiteY65" fmla="*/ 252413 h 381000"/>
              <a:gd name="connsiteX66" fmla="*/ 1866900 w 2105025"/>
              <a:gd name="connsiteY66" fmla="*/ 233363 h 381000"/>
              <a:gd name="connsiteX67" fmla="*/ 1881187 w 2105025"/>
              <a:gd name="connsiteY67" fmla="*/ 219075 h 381000"/>
              <a:gd name="connsiteX68" fmla="*/ 1895475 w 2105025"/>
              <a:gd name="connsiteY68" fmla="*/ 209550 h 381000"/>
              <a:gd name="connsiteX69" fmla="*/ 1914525 w 2105025"/>
              <a:gd name="connsiteY69" fmla="*/ 180975 h 381000"/>
              <a:gd name="connsiteX70" fmla="*/ 1928812 w 2105025"/>
              <a:gd name="connsiteY70" fmla="*/ 133350 h 381000"/>
              <a:gd name="connsiteX71" fmla="*/ 1943100 w 2105025"/>
              <a:gd name="connsiteY71" fmla="*/ 128588 h 381000"/>
              <a:gd name="connsiteX72" fmla="*/ 1957387 w 2105025"/>
              <a:gd name="connsiteY72" fmla="*/ 100013 h 381000"/>
              <a:gd name="connsiteX73" fmla="*/ 1962150 w 2105025"/>
              <a:gd name="connsiteY73" fmla="*/ 85725 h 381000"/>
              <a:gd name="connsiteX74" fmla="*/ 1971675 w 2105025"/>
              <a:gd name="connsiteY74" fmla="*/ 71438 h 381000"/>
              <a:gd name="connsiteX75" fmla="*/ 2014537 w 2105025"/>
              <a:gd name="connsiteY75" fmla="*/ 28575 h 381000"/>
              <a:gd name="connsiteX76" fmla="*/ 2062163 w 2105025"/>
              <a:gd name="connsiteY76" fmla="*/ 19050 h 381000"/>
              <a:gd name="connsiteX77" fmla="*/ 2105025 w 2105025"/>
              <a:gd name="connsiteY77" fmla="*/ 57150 h 381000"/>
              <a:gd name="connsiteX0" fmla="*/ 0 w 2128837"/>
              <a:gd name="connsiteY0" fmla="*/ 357188 h 381000"/>
              <a:gd name="connsiteX1" fmla="*/ 42862 w 2128837"/>
              <a:gd name="connsiteY1" fmla="*/ 347663 h 381000"/>
              <a:gd name="connsiteX2" fmla="*/ 57150 w 2128837"/>
              <a:gd name="connsiteY2" fmla="*/ 338138 h 381000"/>
              <a:gd name="connsiteX3" fmla="*/ 90487 w 2128837"/>
              <a:gd name="connsiteY3" fmla="*/ 328613 h 381000"/>
              <a:gd name="connsiteX4" fmla="*/ 104775 w 2128837"/>
              <a:gd name="connsiteY4" fmla="*/ 323850 h 381000"/>
              <a:gd name="connsiteX5" fmla="*/ 161925 w 2128837"/>
              <a:gd name="connsiteY5" fmla="*/ 319088 h 381000"/>
              <a:gd name="connsiteX6" fmla="*/ 247650 w 2128837"/>
              <a:gd name="connsiteY6" fmla="*/ 319088 h 381000"/>
              <a:gd name="connsiteX7" fmla="*/ 257175 w 2128837"/>
              <a:gd name="connsiteY7" fmla="*/ 304800 h 381000"/>
              <a:gd name="connsiteX8" fmla="*/ 276225 w 2128837"/>
              <a:gd name="connsiteY8" fmla="*/ 300038 h 381000"/>
              <a:gd name="connsiteX9" fmla="*/ 304800 w 2128837"/>
              <a:gd name="connsiteY9" fmla="*/ 285750 h 381000"/>
              <a:gd name="connsiteX10" fmla="*/ 319087 w 2128837"/>
              <a:gd name="connsiteY10" fmla="*/ 276225 h 381000"/>
              <a:gd name="connsiteX11" fmla="*/ 352425 w 2128837"/>
              <a:gd name="connsiteY11" fmla="*/ 266700 h 381000"/>
              <a:gd name="connsiteX12" fmla="*/ 423862 w 2128837"/>
              <a:gd name="connsiteY12" fmla="*/ 242888 h 381000"/>
              <a:gd name="connsiteX13" fmla="*/ 481012 w 2128837"/>
              <a:gd name="connsiteY13" fmla="*/ 233363 h 381000"/>
              <a:gd name="connsiteX14" fmla="*/ 495300 w 2128837"/>
              <a:gd name="connsiteY14" fmla="*/ 238125 h 381000"/>
              <a:gd name="connsiteX15" fmla="*/ 519112 w 2128837"/>
              <a:gd name="connsiteY15" fmla="*/ 233363 h 381000"/>
              <a:gd name="connsiteX16" fmla="*/ 552450 w 2128837"/>
              <a:gd name="connsiteY16" fmla="*/ 228600 h 381000"/>
              <a:gd name="connsiteX17" fmla="*/ 595312 w 2128837"/>
              <a:gd name="connsiteY17" fmla="*/ 219075 h 381000"/>
              <a:gd name="connsiteX18" fmla="*/ 609600 w 2128837"/>
              <a:gd name="connsiteY18" fmla="*/ 209550 h 381000"/>
              <a:gd name="connsiteX19" fmla="*/ 623887 w 2128837"/>
              <a:gd name="connsiteY19" fmla="*/ 190500 h 381000"/>
              <a:gd name="connsiteX20" fmla="*/ 642937 w 2128837"/>
              <a:gd name="connsiteY20" fmla="*/ 180975 h 381000"/>
              <a:gd name="connsiteX21" fmla="*/ 671512 w 2128837"/>
              <a:gd name="connsiteY21" fmla="*/ 166688 h 381000"/>
              <a:gd name="connsiteX22" fmla="*/ 704850 w 2128837"/>
              <a:gd name="connsiteY22" fmla="*/ 152400 h 381000"/>
              <a:gd name="connsiteX23" fmla="*/ 733425 w 2128837"/>
              <a:gd name="connsiteY23" fmla="*/ 142875 h 381000"/>
              <a:gd name="connsiteX24" fmla="*/ 742950 w 2128837"/>
              <a:gd name="connsiteY24" fmla="*/ 119063 h 381000"/>
              <a:gd name="connsiteX25" fmla="*/ 776287 w 2128837"/>
              <a:gd name="connsiteY25" fmla="*/ 104775 h 381000"/>
              <a:gd name="connsiteX26" fmla="*/ 781050 w 2128837"/>
              <a:gd name="connsiteY26" fmla="*/ 85725 h 381000"/>
              <a:gd name="connsiteX27" fmla="*/ 809625 w 2128837"/>
              <a:gd name="connsiteY27" fmla="*/ 80963 h 381000"/>
              <a:gd name="connsiteX28" fmla="*/ 823912 w 2128837"/>
              <a:gd name="connsiteY28" fmla="*/ 76200 h 381000"/>
              <a:gd name="connsiteX29" fmla="*/ 842962 w 2128837"/>
              <a:gd name="connsiteY29" fmla="*/ 33338 h 381000"/>
              <a:gd name="connsiteX30" fmla="*/ 876300 w 2128837"/>
              <a:gd name="connsiteY30" fmla="*/ 14288 h 381000"/>
              <a:gd name="connsiteX31" fmla="*/ 962025 w 2128837"/>
              <a:gd name="connsiteY31" fmla="*/ 0 h 381000"/>
              <a:gd name="connsiteX32" fmla="*/ 1000125 w 2128837"/>
              <a:gd name="connsiteY32" fmla="*/ 4763 h 381000"/>
              <a:gd name="connsiteX33" fmla="*/ 1019175 w 2128837"/>
              <a:gd name="connsiteY33" fmla="*/ 33338 h 381000"/>
              <a:gd name="connsiteX34" fmla="*/ 1062037 w 2128837"/>
              <a:gd name="connsiteY34" fmla="*/ 66675 h 381000"/>
              <a:gd name="connsiteX35" fmla="*/ 1076325 w 2128837"/>
              <a:gd name="connsiteY35" fmla="*/ 76200 h 381000"/>
              <a:gd name="connsiteX36" fmla="*/ 1104900 w 2128837"/>
              <a:gd name="connsiteY36" fmla="*/ 85725 h 381000"/>
              <a:gd name="connsiteX37" fmla="*/ 1133475 w 2128837"/>
              <a:gd name="connsiteY37" fmla="*/ 104775 h 381000"/>
              <a:gd name="connsiteX38" fmla="*/ 1152525 w 2128837"/>
              <a:gd name="connsiteY38" fmla="*/ 133350 h 381000"/>
              <a:gd name="connsiteX39" fmla="*/ 1166812 w 2128837"/>
              <a:gd name="connsiteY39" fmla="*/ 142875 h 381000"/>
              <a:gd name="connsiteX40" fmla="*/ 1200150 w 2128837"/>
              <a:gd name="connsiteY40" fmla="*/ 152400 h 381000"/>
              <a:gd name="connsiteX41" fmla="*/ 1223962 w 2128837"/>
              <a:gd name="connsiteY41" fmla="*/ 157163 h 381000"/>
              <a:gd name="connsiteX42" fmla="*/ 1257300 w 2128837"/>
              <a:gd name="connsiteY42" fmla="*/ 161925 h 381000"/>
              <a:gd name="connsiteX43" fmla="*/ 1295400 w 2128837"/>
              <a:gd name="connsiteY43" fmla="*/ 171450 h 381000"/>
              <a:gd name="connsiteX44" fmla="*/ 1323975 w 2128837"/>
              <a:gd name="connsiteY44" fmla="*/ 195263 h 381000"/>
              <a:gd name="connsiteX45" fmla="*/ 1338262 w 2128837"/>
              <a:gd name="connsiteY45" fmla="*/ 200025 h 381000"/>
              <a:gd name="connsiteX46" fmla="*/ 1371600 w 2128837"/>
              <a:gd name="connsiteY46" fmla="*/ 233363 h 381000"/>
              <a:gd name="connsiteX47" fmla="*/ 1376362 w 2128837"/>
              <a:gd name="connsiteY47" fmla="*/ 271463 h 381000"/>
              <a:gd name="connsiteX48" fmla="*/ 1381125 w 2128837"/>
              <a:gd name="connsiteY48" fmla="*/ 285750 h 381000"/>
              <a:gd name="connsiteX49" fmla="*/ 1395412 w 2128837"/>
              <a:gd name="connsiteY49" fmla="*/ 290513 h 381000"/>
              <a:gd name="connsiteX50" fmla="*/ 1404937 w 2128837"/>
              <a:gd name="connsiteY50" fmla="*/ 304800 h 381000"/>
              <a:gd name="connsiteX51" fmla="*/ 1423987 w 2128837"/>
              <a:gd name="connsiteY51" fmla="*/ 347663 h 381000"/>
              <a:gd name="connsiteX52" fmla="*/ 1443037 w 2128837"/>
              <a:gd name="connsiteY52" fmla="*/ 357188 h 381000"/>
              <a:gd name="connsiteX53" fmla="*/ 1457325 w 2128837"/>
              <a:gd name="connsiteY53" fmla="*/ 366713 h 381000"/>
              <a:gd name="connsiteX54" fmla="*/ 1524000 w 2128837"/>
              <a:gd name="connsiteY54" fmla="*/ 376238 h 381000"/>
              <a:gd name="connsiteX55" fmla="*/ 1547812 w 2128837"/>
              <a:gd name="connsiteY55" fmla="*/ 381000 h 381000"/>
              <a:gd name="connsiteX56" fmla="*/ 1609725 w 2128837"/>
              <a:gd name="connsiteY56" fmla="*/ 371475 h 381000"/>
              <a:gd name="connsiteX57" fmla="*/ 1614487 w 2128837"/>
              <a:gd name="connsiteY57" fmla="*/ 352425 h 381000"/>
              <a:gd name="connsiteX58" fmla="*/ 1628775 w 2128837"/>
              <a:gd name="connsiteY58" fmla="*/ 347663 h 381000"/>
              <a:gd name="connsiteX59" fmla="*/ 1643062 w 2128837"/>
              <a:gd name="connsiteY59" fmla="*/ 338138 h 381000"/>
              <a:gd name="connsiteX60" fmla="*/ 1747837 w 2128837"/>
              <a:gd name="connsiteY60" fmla="*/ 323850 h 381000"/>
              <a:gd name="connsiteX61" fmla="*/ 1776412 w 2128837"/>
              <a:gd name="connsiteY61" fmla="*/ 304800 h 381000"/>
              <a:gd name="connsiteX62" fmla="*/ 1804987 w 2128837"/>
              <a:gd name="connsiteY62" fmla="*/ 295275 h 381000"/>
              <a:gd name="connsiteX63" fmla="*/ 1809750 w 2128837"/>
              <a:gd name="connsiteY63" fmla="*/ 271463 h 381000"/>
              <a:gd name="connsiteX64" fmla="*/ 1824037 w 2128837"/>
              <a:gd name="connsiteY64" fmla="*/ 266700 h 381000"/>
              <a:gd name="connsiteX65" fmla="*/ 1833562 w 2128837"/>
              <a:gd name="connsiteY65" fmla="*/ 252413 h 381000"/>
              <a:gd name="connsiteX66" fmla="*/ 1866900 w 2128837"/>
              <a:gd name="connsiteY66" fmla="*/ 233363 h 381000"/>
              <a:gd name="connsiteX67" fmla="*/ 1881187 w 2128837"/>
              <a:gd name="connsiteY67" fmla="*/ 219075 h 381000"/>
              <a:gd name="connsiteX68" fmla="*/ 1895475 w 2128837"/>
              <a:gd name="connsiteY68" fmla="*/ 209550 h 381000"/>
              <a:gd name="connsiteX69" fmla="*/ 1914525 w 2128837"/>
              <a:gd name="connsiteY69" fmla="*/ 180975 h 381000"/>
              <a:gd name="connsiteX70" fmla="*/ 1928812 w 2128837"/>
              <a:gd name="connsiteY70" fmla="*/ 133350 h 381000"/>
              <a:gd name="connsiteX71" fmla="*/ 1943100 w 2128837"/>
              <a:gd name="connsiteY71" fmla="*/ 128588 h 381000"/>
              <a:gd name="connsiteX72" fmla="*/ 1957387 w 2128837"/>
              <a:gd name="connsiteY72" fmla="*/ 100013 h 381000"/>
              <a:gd name="connsiteX73" fmla="*/ 1962150 w 2128837"/>
              <a:gd name="connsiteY73" fmla="*/ 85725 h 381000"/>
              <a:gd name="connsiteX74" fmla="*/ 1971675 w 2128837"/>
              <a:gd name="connsiteY74" fmla="*/ 71438 h 381000"/>
              <a:gd name="connsiteX75" fmla="*/ 2014537 w 2128837"/>
              <a:gd name="connsiteY75" fmla="*/ 28575 h 381000"/>
              <a:gd name="connsiteX76" fmla="*/ 2062163 w 2128837"/>
              <a:gd name="connsiteY76" fmla="*/ 19050 h 381000"/>
              <a:gd name="connsiteX77" fmla="*/ 2128837 w 2128837"/>
              <a:gd name="connsiteY77" fmla="*/ 42862 h 381000"/>
              <a:gd name="connsiteX0" fmla="*/ 0 w 2128837"/>
              <a:gd name="connsiteY0" fmla="*/ 357188 h 381000"/>
              <a:gd name="connsiteX1" fmla="*/ 42862 w 2128837"/>
              <a:gd name="connsiteY1" fmla="*/ 347663 h 381000"/>
              <a:gd name="connsiteX2" fmla="*/ 57150 w 2128837"/>
              <a:gd name="connsiteY2" fmla="*/ 338138 h 381000"/>
              <a:gd name="connsiteX3" fmla="*/ 90487 w 2128837"/>
              <a:gd name="connsiteY3" fmla="*/ 328613 h 381000"/>
              <a:gd name="connsiteX4" fmla="*/ 104775 w 2128837"/>
              <a:gd name="connsiteY4" fmla="*/ 323850 h 381000"/>
              <a:gd name="connsiteX5" fmla="*/ 161925 w 2128837"/>
              <a:gd name="connsiteY5" fmla="*/ 319088 h 381000"/>
              <a:gd name="connsiteX6" fmla="*/ 247650 w 2128837"/>
              <a:gd name="connsiteY6" fmla="*/ 319088 h 381000"/>
              <a:gd name="connsiteX7" fmla="*/ 257175 w 2128837"/>
              <a:gd name="connsiteY7" fmla="*/ 304800 h 381000"/>
              <a:gd name="connsiteX8" fmla="*/ 276225 w 2128837"/>
              <a:gd name="connsiteY8" fmla="*/ 300038 h 381000"/>
              <a:gd name="connsiteX9" fmla="*/ 304800 w 2128837"/>
              <a:gd name="connsiteY9" fmla="*/ 285750 h 381000"/>
              <a:gd name="connsiteX10" fmla="*/ 319087 w 2128837"/>
              <a:gd name="connsiteY10" fmla="*/ 276225 h 381000"/>
              <a:gd name="connsiteX11" fmla="*/ 352425 w 2128837"/>
              <a:gd name="connsiteY11" fmla="*/ 266700 h 381000"/>
              <a:gd name="connsiteX12" fmla="*/ 423862 w 2128837"/>
              <a:gd name="connsiteY12" fmla="*/ 242888 h 381000"/>
              <a:gd name="connsiteX13" fmla="*/ 481012 w 2128837"/>
              <a:gd name="connsiteY13" fmla="*/ 233363 h 381000"/>
              <a:gd name="connsiteX14" fmla="*/ 495300 w 2128837"/>
              <a:gd name="connsiteY14" fmla="*/ 238125 h 381000"/>
              <a:gd name="connsiteX15" fmla="*/ 519112 w 2128837"/>
              <a:gd name="connsiteY15" fmla="*/ 233363 h 381000"/>
              <a:gd name="connsiteX16" fmla="*/ 552450 w 2128837"/>
              <a:gd name="connsiteY16" fmla="*/ 228600 h 381000"/>
              <a:gd name="connsiteX17" fmla="*/ 595312 w 2128837"/>
              <a:gd name="connsiteY17" fmla="*/ 219075 h 381000"/>
              <a:gd name="connsiteX18" fmla="*/ 609600 w 2128837"/>
              <a:gd name="connsiteY18" fmla="*/ 209550 h 381000"/>
              <a:gd name="connsiteX19" fmla="*/ 623887 w 2128837"/>
              <a:gd name="connsiteY19" fmla="*/ 190500 h 381000"/>
              <a:gd name="connsiteX20" fmla="*/ 642937 w 2128837"/>
              <a:gd name="connsiteY20" fmla="*/ 180975 h 381000"/>
              <a:gd name="connsiteX21" fmla="*/ 671512 w 2128837"/>
              <a:gd name="connsiteY21" fmla="*/ 166688 h 381000"/>
              <a:gd name="connsiteX22" fmla="*/ 704850 w 2128837"/>
              <a:gd name="connsiteY22" fmla="*/ 152400 h 381000"/>
              <a:gd name="connsiteX23" fmla="*/ 733425 w 2128837"/>
              <a:gd name="connsiteY23" fmla="*/ 142875 h 381000"/>
              <a:gd name="connsiteX24" fmla="*/ 742950 w 2128837"/>
              <a:gd name="connsiteY24" fmla="*/ 119063 h 381000"/>
              <a:gd name="connsiteX25" fmla="*/ 776287 w 2128837"/>
              <a:gd name="connsiteY25" fmla="*/ 104775 h 381000"/>
              <a:gd name="connsiteX26" fmla="*/ 781050 w 2128837"/>
              <a:gd name="connsiteY26" fmla="*/ 85725 h 381000"/>
              <a:gd name="connsiteX27" fmla="*/ 809625 w 2128837"/>
              <a:gd name="connsiteY27" fmla="*/ 80963 h 381000"/>
              <a:gd name="connsiteX28" fmla="*/ 823912 w 2128837"/>
              <a:gd name="connsiteY28" fmla="*/ 76200 h 381000"/>
              <a:gd name="connsiteX29" fmla="*/ 842962 w 2128837"/>
              <a:gd name="connsiteY29" fmla="*/ 33338 h 381000"/>
              <a:gd name="connsiteX30" fmla="*/ 876300 w 2128837"/>
              <a:gd name="connsiteY30" fmla="*/ 14288 h 381000"/>
              <a:gd name="connsiteX31" fmla="*/ 962025 w 2128837"/>
              <a:gd name="connsiteY31" fmla="*/ 0 h 381000"/>
              <a:gd name="connsiteX32" fmla="*/ 1000125 w 2128837"/>
              <a:gd name="connsiteY32" fmla="*/ 4763 h 381000"/>
              <a:gd name="connsiteX33" fmla="*/ 1019175 w 2128837"/>
              <a:gd name="connsiteY33" fmla="*/ 33338 h 381000"/>
              <a:gd name="connsiteX34" fmla="*/ 1062037 w 2128837"/>
              <a:gd name="connsiteY34" fmla="*/ 66675 h 381000"/>
              <a:gd name="connsiteX35" fmla="*/ 1076325 w 2128837"/>
              <a:gd name="connsiteY35" fmla="*/ 76200 h 381000"/>
              <a:gd name="connsiteX36" fmla="*/ 1104900 w 2128837"/>
              <a:gd name="connsiteY36" fmla="*/ 85725 h 381000"/>
              <a:gd name="connsiteX37" fmla="*/ 1133475 w 2128837"/>
              <a:gd name="connsiteY37" fmla="*/ 104775 h 381000"/>
              <a:gd name="connsiteX38" fmla="*/ 1152525 w 2128837"/>
              <a:gd name="connsiteY38" fmla="*/ 133350 h 381000"/>
              <a:gd name="connsiteX39" fmla="*/ 1166812 w 2128837"/>
              <a:gd name="connsiteY39" fmla="*/ 142875 h 381000"/>
              <a:gd name="connsiteX40" fmla="*/ 1200150 w 2128837"/>
              <a:gd name="connsiteY40" fmla="*/ 152400 h 381000"/>
              <a:gd name="connsiteX41" fmla="*/ 1223962 w 2128837"/>
              <a:gd name="connsiteY41" fmla="*/ 157163 h 381000"/>
              <a:gd name="connsiteX42" fmla="*/ 1257300 w 2128837"/>
              <a:gd name="connsiteY42" fmla="*/ 161925 h 381000"/>
              <a:gd name="connsiteX43" fmla="*/ 1295400 w 2128837"/>
              <a:gd name="connsiteY43" fmla="*/ 171450 h 381000"/>
              <a:gd name="connsiteX44" fmla="*/ 1323975 w 2128837"/>
              <a:gd name="connsiteY44" fmla="*/ 195263 h 381000"/>
              <a:gd name="connsiteX45" fmla="*/ 1338262 w 2128837"/>
              <a:gd name="connsiteY45" fmla="*/ 200025 h 381000"/>
              <a:gd name="connsiteX46" fmla="*/ 1371600 w 2128837"/>
              <a:gd name="connsiteY46" fmla="*/ 233363 h 381000"/>
              <a:gd name="connsiteX47" fmla="*/ 1376362 w 2128837"/>
              <a:gd name="connsiteY47" fmla="*/ 271463 h 381000"/>
              <a:gd name="connsiteX48" fmla="*/ 1381125 w 2128837"/>
              <a:gd name="connsiteY48" fmla="*/ 285750 h 381000"/>
              <a:gd name="connsiteX49" fmla="*/ 1395412 w 2128837"/>
              <a:gd name="connsiteY49" fmla="*/ 290513 h 381000"/>
              <a:gd name="connsiteX50" fmla="*/ 1404937 w 2128837"/>
              <a:gd name="connsiteY50" fmla="*/ 304800 h 381000"/>
              <a:gd name="connsiteX51" fmla="*/ 1423987 w 2128837"/>
              <a:gd name="connsiteY51" fmla="*/ 347663 h 381000"/>
              <a:gd name="connsiteX52" fmla="*/ 1443037 w 2128837"/>
              <a:gd name="connsiteY52" fmla="*/ 357188 h 381000"/>
              <a:gd name="connsiteX53" fmla="*/ 1457325 w 2128837"/>
              <a:gd name="connsiteY53" fmla="*/ 366713 h 381000"/>
              <a:gd name="connsiteX54" fmla="*/ 1524000 w 2128837"/>
              <a:gd name="connsiteY54" fmla="*/ 376238 h 381000"/>
              <a:gd name="connsiteX55" fmla="*/ 1547812 w 2128837"/>
              <a:gd name="connsiteY55" fmla="*/ 381000 h 381000"/>
              <a:gd name="connsiteX56" fmla="*/ 1609725 w 2128837"/>
              <a:gd name="connsiteY56" fmla="*/ 371475 h 381000"/>
              <a:gd name="connsiteX57" fmla="*/ 1614487 w 2128837"/>
              <a:gd name="connsiteY57" fmla="*/ 352425 h 381000"/>
              <a:gd name="connsiteX58" fmla="*/ 1628775 w 2128837"/>
              <a:gd name="connsiteY58" fmla="*/ 347663 h 381000"/>
              <a:gd name="connsiteX59" fmla="*/ 1643062 w 2128837"/>
              <a:gd name="connsiteY59" fmla="*/ 338138 h 381000"/>
              <a:gd name="connsiteX60" fmla="*/ 1747837 w 2128837"/>
              <a:gd name="connsiteY60" fmla="*/ 323850 h 381000"/>
              <a:gd name="connsiteX61" fmla="*/ 1776412 w 2128837"/>
              <a:gd name="connsiteY61" fmla="*/ 304800 h 381000"/>
              <a:gd name="connsiteX62" fmla="*/ 1804987 w 2128837"/>
              <a:gd name="connsiteY62" fmla="*/ 295275 h 381000"/>
              <a:gd name="connsiteX63" fmla="*/ 1809750 w 2128837"/>
              <a:gd name="connsiteY63" fmla="*/ 271463 h 381000"/>
              <a:gd name="connsiteX64" fmla="*/ 1824037 w 2128837"/>
              <a:gd name="connsiteY64" fmla="*/ 266700 h 381000"/>
              <a:gd name="connsiteX65" fmla="*/ 1833562 w 2128837"/>
              <a:gd name="connsiteY65" fmla="*/ 252413 h 381000"/>
              <a:gd name="connsiteX66" fmla="*/ 1866900 w 2128837"/>
              <a:gd name="connsiteY66" fmla="*/ 233363 h 381000"/>
              <a:gd name="connsiteX67" fmla="*/ 1881187 w 2128837"/>
              <a:gd name="connsiteY67" fmla="*/ 219075 h 381000"/>
              <a:gd name="connsiteX68" fmla="*/ 1895475 w 2128837"/>
              <a:gd name="connsiteY68" fmla="*/ 209550 h 381000"/>
              <a:gd name="connsiteX69" fmla="*/ 1914525 w 2128837"/>
              <a:gd name="connsiteY69" fmla="*/ 180975 h 381000"/>
              <a:gd name="connsiteX70" fmla="*/ 1928812 w 2128837"/>
              <a:gd name="connsiteY70" fmla="*/ 133350 h 381000"/>
              <a:gd name="connsiteX71" fmla="*/ 1943100 w 2128837"/>
              <a:gd name="connsiteY71" fmla="*/ 128588 h 381000"/>
              <a:gd name="connsiteX72" fmla="*/ 1957387 w 2128837"/>
              <a:gd name="connsiteY72" fmla="*/ 100013 h 381000"/>
              <a:gd name="connsiteX73" fmla="*/ 1962150 w 2128837"/>
              <a:gd name="connsiteY73" fmla="*/ 85725 h 381000"/>
              <a:gd name="connsiteX74" fmla="*/ 1971675 w 2128837"/>
              <a:gd name="connsiteY74" fmla="*/ 71438 h 381000"/>
              <a:gd name="connsiteX75" fmla="*/ 2014537 w 2128837"/>
              <a:gd name="connsiteY75" fmla="*/ 28575 h 381000"/>
              <a:gd name="connsiteX76" fmla="*/ 2062163 w 2128837"/>
              <a:gd name="connsiteY76" fmla="*/ 19050 h 381000"/>
              <a:gd name="connsiteX77" fmla="*/ 2119312 w 2128837"/>
              <a:gd name="connsiteY77" fmla="*/ 9525 h 381000"/>
              <a:gd name="connsiteX78" fmla="*/ 2128837 w 2128837"/>
              <a:gd name="connsiteY78" fmla="*/ 42862 h 381000"/>
              <a:gd name="connsiteX0" fmla="*/ 0 w 2157412"/>
              <a:gd name="connsiteY0" fmla="*/ 357188 h 381000"/>
              <a:gd name="connsiteX1" fmla="*/ 42862 w 2157412"/>
              <a:gd name="connsiteY1" fmla="*/ 347663 h 381000"/>
              <a:gd name="connsiteX2" fmla="*/ 57150 w 2157412"/>
              <a:gd name="connsiteY2" fmla="*/ 338138 h 381000"/>
              <a:gd name="connsiteX3" fmla="*/ 90487 w 2157412"/>
              <a:gd name="connsiteY3" fmla="*/ 328613 h 381000"/>
              <a:gd name="connsiteX4" fmla="*/ 104775 w 2157412"/>
              <a:gd name="connsiteY4" fmla="*/ 323850 h 381000"/>
              <a:gd name="connsiteX5" fmla="*/ 161925 w 2157412"/>
              <a:gd name="connsiteY5" fmla="*/ 319088 h 381000"/>
              <a:gd name="connsiteX6" fmla="*/ 247650 w 2157412"/>
              <a:gd name="connsiteY6" fmla="*/ 319088 h 381000"/>
              <a:gd name="connsiteX7" fmla="*/ 257175 w 2157412"/>
              <a:gd name="connsiteY7" fmla="*/ 304800 h 381000"/>
              <a:gd name="connsiteX8" fmla="*/ 276225 w 2157412"/>
              <a:gd name="connsiteY8" fmla="*/ 300038 h 381000"/>
              <a:gd name="connsiteX9" fmla="*/ 304800 w 2157412"/>
              <a:gd name="connsiteY9" fmla="*/ 285750 h 381000"/>
              <a:gd name="connsiteX10" fmla="*/ 319087 w 2157412"/>
              <a:gd name="connsiteY10" fmla="*/ 276225 h 381000"/>
              <a:gd name="connsiteX11" fmla="*/ 352425 w 2157412"/>
              <a:gd name="connsiteY11" fmla="*/ 266700 h 381000"/>
              <a:gd name="connsiteX12" fmla="*/ 423862 w 2157412"/>
              <a:gd name="connsiteY12" fmla="*/ 242888 h 381000"/>
              <a:gd name="connsiteX13" fmla="*/ 481012 w 2157412"/>
              <a:gd name="connsiteY13" fmla="*/ 233363 h 381000"/>
              <a:gd name="connsiteX14" fmla="*/ 495300 w 2157412"/>
              <a:gd name="connsiteY14" fmla="*/ 238125 h 381000"/>
              <a:gd name="connsiteX15" fmla="*/ 519112 w 2157412"/>
              <a:gd name="connsiteY15" fmla="*/ 233363 h 381000"/>
              <a:gd name="connsiteX16" fmla="*/ 552450 w 2157412"/>
              <a:gd name="connsiteY16" fmla="*/ 228600 h 381000"/>
              <a:gd name="connsiteX17" fmla="*/ 595312 w 2157412"/>
              <a:gd name="connsiteY17" fmla="*/ 219075 h 381000"/>
              <a:gd name="connsiteX18" fmla="*/ 609600 w 2157412"/>
              <a:gd name="connsiteY18" fmla="*/ 209550 h 381000"/>
              <a:gd name="connsiteX19" fmla="*/ 623887 w 2157412"/>
              <a:gd name="connsiteY19" fmla="*/ 190500 h 381000"/>
              <a:gd name="connsiteX20" fmla="*/ 642937 w 2157412"/>
              <a:gd name="connsiteY20" fmla="*/ 180975 h 381000"/>
              <a:gd name="connsiteX21" fmla="*/ 671512 w 2157412"/>
              <a:gd name="connsiteY21" fmla="*/ 166688 h 381000"/>
              <a:gd name="connsiteX22" fmla="*/ 704850 w 2157412"/>
              <a:gd name="connsiteY22" fmla="*/ 152400 h 381000"/>
              <a:gd name="connsiteX23" fmla="*/ 733425 w 2157412"/>
              <a:gd name="connsiteY23" fmla="*/ 142875 h 381000"/>
              <a:gd name="connsiteX24" fmla="*/ 742950 w 2157412"/>
              <a:gd name="connsiteY24" fmla="*/ 119063 h 381000"/>
              <a:gd name="connsiteX25" fmla="*/ 776287 w 2157412"/>
              <a:gd name="connsiteY25" fmla="*/ 104775 h 381000"/>
              <a:gd name="connsiteX26" fmla="*/ 781050 w 2157412"/>
              <a:gd name="connsiteY26" fmla="*/ 85725 h 381000"/>
              <a:gd name="connsiteX27" fmla="*/ 809625 w 2157412"/>
              <a:gd name="connsiteY27" fmla="*/ 80963 h 381000"/>
              <a:gd name="connsiteX28" fmla="*/ 823912 w 2157412"/>
              <a:gd name="connsiteY28" fmla="*/ 76200 h 381000"/>
              <a:gd name="connsiteX29" fmla="*/ 842962 w 2157412"/>
              <a:gd name="connsiteY29" fmla="*/ 33338 h 381000"/>
              <a:gd name="connsiteX30" fmla="*/ 876300 w 2157412"/>
              <a:gd name="connsiteY30" fmla="*/ 14288 h 381000"/>
              <a:gd name="connsiteX31" fmla="*/ 962025 w 2157412"/>
              <a:gd name="connsiteY31" fmla="*/ 0 h 381000"/>
              <a:gd name="connsiteX32" fmla="*/ 1000125 w 2157412"/>
              <a:gd name="connsiteY32" fmla="*/ 4763 h 381000"/>
              <a:gd name="connsiteX33" fmla="*/ 1019175 w 2157412"/>
              <a:gd name="connsiteY33" fmla="*/ 33338 h 381000"/>
              <a:gd name="connsiteX34" fmla="*/ 1062037 w 2157412"/>
              <a:gd name="connsiteY34" fmla="*/ 66675 h 381000"/>
              <a:gd name="connsiteX35" fmla="*/ 1076325 w 2157412"/>
              <a:gd name="connsiteY35" fmla="*/ 76200 h 381000"/>
              <a:gd name="connsiteX36" fmla="*/ 1104900 w 2157412"/>
              <a:gd name="connsiteY36" fmla="*/ 85725 h 381000"/>
              <a:gd name="connsiteX37" fmla="*/ 1133475 w 2157412"/>
              <a:gd name="connsiteY37" fmla="*/ 104775 h 381000"/>
              <a:gd name="connsiteX38" fmla="*/ 1152525 w 2157412"/>
              <a:gd name="connsiteY38" fmla="*/ 133350 h 381000"/>
              <a:gd name="connsiteX39" fmla="*/ 1166812 w 2157412"/>
              <a:gd name="connsiteY39" fmla="*/ 142875 h 381000"/>
              <a:gd name="connsiteX40" fmla="*/ 1200150 w 2157412"/>
              <a:gd name="connsiteY40" fmla="*/ 152400 h 381000"/>
              <a:gd name="connsiteX41" fmla="*/ 1223962 w 2157412"/>
              <a:gd name="connsiteY41" fmla="*/ 157163 h 381000"/>
              <a:gd name="connsiteX42" fmla="*/ 1257300 w 2157412"/>
              <a:gd name="connsiteY42" fmla="*/ 161925 h 381000"/>
              <a:gd name="connsiteX43" fmla="*/ 1295400 w 2157412"/>
              <a:gd name="connsiteY43" fmla="*/ 171450 h 381000"/>
              <a:gd name="connsiteX44" fmla="*/ 1323975 w 2157412"/>
              <a:gd name="connsiteY44" fmla="*/ 195263 h 381000"/>
              <a:gd name="connsiteX45" fmla="*/ 1338262 w 2157412"/>
              <a:gd name="connsiteY45" fmla="*/ 200025 h 381000"/>
              <a:gd name="connsiteX46" fmla="*/ 1371600 w 2157412"/>
              <a:gd name="connsiteY46" fmla="*/ 233363 h 381000"/>
              <a:gd name="connsiteX47" fmla="*/ 1376362 w 2157412"/>
              <a:gd name="connsiteY47" fmla="*/ 271463 h 381000"/>
              <a:gd name="connsiteX48" fmla="*/ 1381125 w 2157412"/>
              <a:gd name="connsiteY48" fmla="*/ 285750 h 381000"/>
              <a:gd name="connsiteX49" fmla="*/ 1395412 w 2157412"/>
              <a:gd name="connsiteY49" fmla="*/ 290513 h 381000"/>
              <a:gd name="connsiteX50" fmla="*/ 1404937 w 2157412"/>
              <a:gd name="connsiteY50" fmla="*/ 304800 h 381000"/>
              <a:gd name="connsiteX51" fmla="*/ 1423987 w 2157412"/>
              <a:gd name="connsiteY51" fmla="*/ 347663 h 381000"/>
              <a:gd name="connsiteX52" fmla="*/ 1443037 w 2157412"/>
              <a:gd name="connsiteY52" fmla="*/ 357188 h 381000"/>
              <a:gd name="connsiteX53" fmla="*/ 1457325 w 2157412"/>
              <a:gd name="connsiteY53" fmla="*/ 366713 h 381000"/>
              <a:gd name="connsiteX54" fmla="*/ 1524000 w 2157412"/>
              <a:gd name="connsiteY54" fmla="*/ 376238 h 381000"/>
              <a:gd name="connsiteX55" fmla="*/ 1547812 w 2157412"/>
              <a:gd name="connsiteY55" fmla="*/ 381000 h 381000"/>
              <a:gd name="connsiteX56" fmla="*/ 1609725 w 2157412"/>
              <a:gd name="connsiteY56" fmla="*/ 371475 h 381000"/>
              <a:gd name="connsiteX57" fmla="*/ 1614487 w 2157412"/>
              <a:gd name="connsiteY57" fmla="*/ 352425 h 381000"/>
              <a:gd name="connsiteX58" fmla="*/ 1628775 w 2157412"/>
              <a:gd name="connsiteY58" fmla="*/ 347663 h 381000"/>
              <a:gd name="connsiteX59" fmla="*/ 1643062 w 2157412"/>
              <a:gd name="connsiteY59" fmla="*/ 338138 h 381000"/>
              <a:gd name="connsiteX60" fmla="*/ 1747837 w 2157412"/>
              <a:gd name="connsiteY60" fmla="*/ 323850 h 381000"/>
              <a:gd name="connsiteX61" fmla="*/ 1776412 w 2157412"/>
              <a:gd name="connsiteY61" fmla="*/ 304800 h 381000"/>
              <a:gd name="connsiteX62" fmla="*/ 1804987 w 2157412"/>
              <a:gd name="connsiteY62" fmla="*/ 295275 h 381000"/>
              <a:gd name="connsiteX63" fmla="*/ 1809750 w 2157412"/>
              <a:gd name="connsiteY63" fmla="*/ 271463 h 381000"/>
              <a:gd name="connsiteX64" fmla="*/ 1824037 w 2157412"/>
              <a:gd name="connsiteY64" fmla="*/ 266700 h 381000"/>
              <a:gd name="connsiteX65" fmla="*/ 1833562 w 2157412"/>
              <a:gd name="connsiteY65" fmla="*/ 252413 h 381000"/>
              <a:gd name="connsiteX66" fmla="*/ 1866900 w 2157412"/>
              <a:gd name="connsiteY66" fmla="*/ 233363 h 381000"/>
              <a:gd name="connsiteX67" fmla="*/ 1881187 w 2157412"/>
              <a:gd name="connsiteY67" fmla="*/ 219075 h 381000"/>
              <a:gd name="connsiteX68" fmla="*/ 1895475 w 2157412"/>
              <a:gd name="connsiteY68" fmla="*/ 209550 h 381000"/>
              <a:gd name="connsiteX69" fmla="*/ 1914525 w 2157412"/>
              <a:gd name="connsiteY69" fmla="*/ 180975 h 381000"/>
              <a:gd name="connsiteX70" fmla="*/ 1928812 w 2157412"/>
              <a:gd name="connsiteY70" fmla="*/ 133350 h 381000"/>
              <a:gd name="connsiteX71" fmla="*/ 1943100 w 2157412"/>
              <a:gd name="connsiteY71" fmla="*/ 128588 h 381000"/>
              <a:gd name="connsiteX72" fmla="*/ 1957387 w 2157412"/>
              <a:gd name="connsiteY72" fmla="*/ 100013 h 381000"/>
              <a:gd name="connsiteX73" fmla="*/ 1962150 w 2157412"/>
              <a:gd name="connsiteY73" fmla="*/ 85725 h 381000"/>
              <a:gd name="connsiteX74" fmla="*/ 1971675 w 2157412"/>
              <a:gd name="connsiteY74" fmla="*/ 71438 h 381000"/>
              <a:gd name="connsiteX75" fmla="*/ 2014537 w 2157412"/>
              <a:gd name="connsiteY75" fmla="*/ 28575 h 381000"/>
              <a:gd name="connsiteX76" fmla="*/ 2062163 w 2157412"/>
              <a:gd name="connsiteY76" fmla="*/ 19050 h 381000"/>
              <a:gd name="connsiteX77" fmla="*/ 2119312 w 2157412"/>
              <a:gd name="connsiteY77" fmla="*/ 9525 h 381000"/>
              <a:gd name="connsiteX78" fmla="*/ 2157412 w 2157412"/>
              <a:gd name="connsiteY78" fmla="*/ 33337 h 381000"/>
              <a:gd name="connsiteX0" fmla="*/ 0 w 2152649"/>
              <a:gd name="connsiteY0" fmla="*/ 357188 h 381000"/>
              <a:gd name="connsiteX1" fmla="*/ 42862 w 2152649"/>
              <a:gd name="connsiteY1" fmla="*/ 347663 h 381000"/>
              <a:gd name="connsiteX2" fmla="*/ 57150 w 2152649"/>
              <a:gd name="connsiteY2" fmla="*/ 338138 h 381000"/>
              <a:gd name="connsiteX3" fmla="*/ 90487 w 2152649"/>
              <a:gd name="connsiteY3" fmla="*/ 328613 h 381000"/>
              <a:gd name="connsiteX4" fmla="*/ 104775 w 2152649"/>
              <a:gd name="connsiteY4" fmla="*/ 323850 h 381000"/>
              <a:gd name="connsiteX5" fmla="*/ 161925 w 2152649"/>
              <a:gd name="connsiteY5" fmla="*/ 319088 h 381000"/>
              <a:gd name="connsiteX6" fmla="*/ 247650 w 2152649"/>
              <a:gd name="connsiteY6" fmla="*/ 319088 h 381000"/>
              <a:gd name="connsiteX7" fmla="*/ 257175 w 2152649"/>
              <a:gd name="connsiteY7" fmla="*/ 304800 h 381000"/>
              <a:gd name="connsiteX8" fmla="*/ 276225 w 2152649"/>
              <a:gd name="connsiteY8" fmla="*/ 300038 h 381000"/>
              <a:gd name="connsiteX9" fmla="*/ 304800 w 2152649"/>
              <a:gd name="connsiteY9" fmla="*/ 285750 h 381000"/>
              <a:gd name="connsiteX10" fmla="*/ 319087 w 2152649"/>
              <a:gd name="connsiteY10" fmla="*/ 276225 h 381000"/>
              <a:gd name="connsiteX11" fmla="*/ 352425 w 2152649"/>
              <a:gd name="connsiteY11" fmla="*/ 266700 h 381000"/>
              <a:gd name="connsiteX12" fmla="*/ 423862 w 2152649"/>
              <a:gd name="connsiteY12" fmla="*/ 242888 h 381000"/>
              <a:gd name="connsiteX13" fmla="*/ 481012 w 2152649"/>
              <a:gd name="connsiteY13" fmla="*/ 233363 h 381000"/>
              <a:gd name="connsiteX14" fmla="*/ 495300 w 2152649"/>
              <a:gd name="connsiteY14" fmla="*/ 238125 h 381000"/>
              <a:gd name="connsiteX15" fmla="*/ 519112 w 2152649"/>
              <a:gd name="connsiteY15" fmla="*/ 233363 h 381000"/>
              <a:gd name="connsiteX16" fmla="*/ 552450 w 2152649"/>
              <a:gd name="connsiteY16" fmla="*/ 228600 h 381000"/>
              <a:gd name="connsiteX17" fmla="*/ 595312 w 2152649"/>
              <a:gd name="connsiteY17" fmla="*/ 219075 h 381000"/>
              <a:gd name="connsiteX18" fmla="*/ 609600 w 2152649"/>
              <a:gd name="connsiteY18" fmla="*/ 209550 h 381000"/>
              <a:gd name="connsiteX19" fmla="*/ 623887 w 2152649"/>
              <a:gd name="connsiteY19" fmla="*/ 190500 h 381000"/>
              <a:gd name="connsiteX20" fmla="*/ 642937 w 2152649"/>
              <a:gd name="connsiteY20" fmla="*/ 180975 h 381000"/>
              <a:gd name="connsiteX21" fmla="*/ 671512 w 2152649"/>
              <a:gd name="connsiteY21" fmla="*/ 166688 h 381000"/>
              <a:gd name="connsiteX22" fmla="*/ 704850 w 2152649"/>
              <a:gd name="connsiteY22" fmla="*/ 152400 h 381000"/>
              <a:gd name="connsiteX23" fmla="*/ 733425 w 2152649"/>
              <a:gd name="connsiteY23" fmla="*/ 142875 h 381000"/>
              <a:gd name="connsiteX24" fmla="*/ 742950 w 2152649"/>
              <a:gd name="connsiteY24" fmla="*/ 119063 h 381000"/>
              <a:gd name="connsiteX25" fmla="*/ 776287 w 2152649"/>
              <a:gd name="connsiteY25" fmla="*/ 104775 h 381000"/>
              <a:gd name="connsiteX26" fmla="*/ 781050 w 2152649"/>
              <a:gd name="connsiteY26" fmla="*/ 85725 h 381000"/>
              <a:gd name="connsiteX27" fmla="*/ 809625 w 2152649"/>
              <a:gd name="connsiteY27" fmla="*/ 80963 h 381000"/>
              <a:gd name="connsiteX28" fmla="*/ 823912 w 2152649"/>
              <a:gd name="connsiteY28" fmla="*/ 76200 h 381000"/>
              <a:gd name="connsiteX29" fmla="*/ 842962 w 2152649"/>
              <a:gd name="connsiteY29" fmla="*/ 33338 h 381000"/>
              <a:gd name="connsiteX30" fmla="*/ 876300 w 2152649"/>
              <a:gd name="connsiteY30" fmla="*/ 14288 h 381000"/>
              <a:gd name="connsiteX31" fmla="*/ 962025 w 2152649"/>
              <a:gd name="connsiteY31" fmla="*/ 0 h 381000"/>
              <a:gd name="connsiteX32" fmla="*/ 1000125 w 2152649"/>
              <a:gd name="connsiteY32" fmla="*/ 4763 h 381000"/>
              <a:gd name="connsiteX33" fmla="*/ 1019175 w 2152649"/>
              <a:gd name="connsiteY33" fmla="*/ 33338 h 381000"/>
              <a:gd name="connsiteX34" fmla="*/ 1062037 w 2152649"/>
              <a:gd name="connsiteY34" fmla="*/ 66675 h 381000"/>
              <a:gd name="connsiteX35" fmla="*/ 1076325 w 2152649"/>
              <a:gd name="connsiteY35" fmla="*/ 76200 h 381000"/>
              <a:gd name="connsiteX36" fmla="*/ 1104900 w 2152649"/>
              <a:gd name="connsiteY36" fmla="*/ 85725 h 381000"/>
              <a:gd name="connsiteX37" fmla="*/ 1133475 w 2152649"/>
              <a:gd name="connsiteY37" fmla="*/ 104775 h 381000"/>
              <a:gd name="connsiteX38" fmla="*/ 1152525 w 2152649"/>
              <a:gd name="connsiteY38" fmla="*/ 133350 h 381000"/>
              <a:gd name="connsiteX39" fmla="*/ 1166812 w 2152649"/>
              <a:gd name="connsiteY39" fmla="*/ 142875 h 381000"/>
              <a:gd name="connsiteX40" fmla="*/ 1200150 w 2152649"/>
              <a:gd name="connsiteY40" fmla="*/ 152400 h 381000"/>
              <a:gd name="connsiteX41" fmla="*/ 1223962 w 2152649"/>
              <a:gd name="connsiteY41" fmla="*/ 157163 h 381000"/>
              <a:gd name="connsiteX42" fmla="*/ 1257300 w 2152649"/>
              <a:gd name="connsiteY42" fmla="*/ 161925 h 381000"/>
              <a:gd name="connsiteX43" fmla="*/ 1295400 w 2152649"/>
              <a:gd name="connsiteY43" fmla="*/ 171450 h 381000"/>
              <a:gd name="connsiteX44" fmla="*/ 1323975 w 2152649"/>
              <a:gd name="connsiteY44" fmla="*/ 195263 h 381000"/>
              <a:gd name="connsiteX45" fmla="*/ 1338262 w 2152649"/>
              <a:gd name="connsiteY45" fmla="*/ 200025 h 381000"/>
              <a:gd name="connsiteX46" fmla="*/ 1371600 w 2152649"/>
              <a:gd name="connsiteY46" fmla="*/ 233363 h 381000"/>
              <a:gd name="connsiteX47" fmla="*/ 1376362 w 2152649"/>
              <a:gd name="connsiteY47" fmla="*/ 271463 h 381000"/>
              <a:gd name="connsiteX48" fmla="*/ 1381125 w 2152649"/>
              <a:gd name="connsiteY48" fmla="*/ 285750 h 381000"/>
              <a:gd name="connsiteX49" fmla="*/ 1395412 w 2152649"/>
              <a:gd name="connsiteY49" fmla="*/ 290513 h 381000"/>
              <a:gd name="connsiteX50" fmla="*/ 1404937 w 2152649"/>
              <a:gd name="connsiteY50" fmla="*/ 304800 h 381000"/>
              <a:gd name="connsiteX51" fmla="*/ 1423987 w 2152649"/>
              <a:gd name="connsiteY51" fmla="*/ 347663 h 381000"/>
              <a:gd name="connsiteX52" fmla="*/ 1443037 w 2152649"/>
              <a:gd name="connsiteY52" fmla="*/ 357188 h 381000"/>
              <a:gd name="connsiteX53" fmla="*/ 1457325 w 2152649"/>
              <a:gd name="connsiteY53" fmla="*/ 366713 h 381000"/>
              <a:gd name="connsiteX54" fmla="*/ 1524000 w 2152649"/>
              <a:gd name="connsiteY54" fmla="*/ 376238 h 381000"/>
              <a:gd name="connsiteX55" fmla="*/ 1547812 w 2152649"/>
              <a:gd name="connsiteY55" fmla="*/ 381000 h 381000"/>
              <a:gd name="connsiteX56" fmla="*/ 1609725 w 2152649"/>
              <a:gd name="connsiteY56" fmla="*/ 371475 h 381000"/>
              <a:gd name="connsiteX57" fmla="*/ 1614487 w 2152649"/>
              <a:gd name="connsiteY57" fmla="*/ 352425 h 381000"/>
              <a:gd name="connsiteX58" fmla="*/ 1628775 w 2152649"/>
              <a:gd name="connsiteY58" fmla="*/ 347663 h 381000"/>
              <a:gd name="connsiteX59" fmla="*/ 1643062 w 2152649"/>
              <a:gd name="connsiteY59" fmla="*/ 338138 h 381000"/>
              <a:gd name="connsiteX60" fmla="*/ 1747837 w 2152649"/>
              <a:gd name="connsiteY60" fmla="*/ 323850 h 381000"/>
              <a:gd name="connsiteX61" fmla="*/ 1776412 w 2152649"/>
              <a:gd name="connsiteY61" fmla="*/ 304800 h 381000"/>
              <a:gd name="connsiteX62" fmla="*/ 1804987 w 2152649"/>
              <a:gd name="connsiteY62" fmla="*/ 295275 h 381000"/>
              <a:gd name="connsiteX63" fmla="*/ 1809750 w 2152649"/>
              <a:gd name="connsiteY63" fmla="*/ 271463 h 381000"/>
              <a:gd name="connsiteX64" fmla="*/ 1824037 w 2152649"/>
              <a:gd name="connsiteY64" fmla="*/ 266700 h 381000"/>
              <a:gd name="connsiteX65" fmla="*/ 1833562 w 2152649"/>
              <a:gd name="connsiteY65" fmla="*/ 252413 h 381000"/>
              <a:gd name="connsiteX66" fmla="*/ 1866900 w 2152649"/>
              <a:gd name="connsiteY66" fmla="*/ 233363 h 381000"/>
              <a:gd name="connsiteX67" fmla="*/ 1881187 w 2152649"/>
              <a:gd name="connsiteY67" fmla="*/ 219075 h 381000"/>
              <a:gd name="connsiteX68" fmla="*/ 1895475 w 2152649"/>
              <a:gd name="connsiteY68" fmla="*/ 209550 h 381000"/>
              <a:gd name="connsiteX69" fmla="*/ 1914525 w 2152649"/>
              <a:gd name="connsiteY69" fmla="*/ 180975 h 381000"/>
              <a:gd name="connsiteX70" fmla="*/ 1928812 w 2152649"/>
              <a:gd name="connsiteY70" fmla="*/ 133350 h 381000"/>
              <a:gd name="connsiteX71" fmla="*/ 1943100 w 2152649"/>
              <a:gd name="connsiteY71" fmla="*/ 128588 h 381000"/>
              <a:gd name="connsiteX72" fmla="*/ 1957387 w 2152649"/>
              <a:gd name="connsiteY72" fmla="*/ 100013 h 381000"/>
              <a:gd name="connsiteX73" fmla="*/ 1962150 w 2152649"/>
              <a:gd name="connsiteY73" fmla="*/ 85725 h 381000"/>
              <a:gd name="connsiteX74" fmla="*/ 1971675 w 2152649"/>
              <a:gd name="connsiteY74" fmla="*/ 71438 h 381000"/>
              <a:gd name="connsiteX75" fmla="*/ 2014537 w 2152649"/>
              <a:gd name="connsiteY75" fmla="*/ 28575 h 381000"/>
              <a:gd name="connsiteX76" fmla="*/ 2062163 w 2152649"/>
              <a:gd name="connsiteY76" fmla="*/ 19050 h 381000"/>
              <a:gd name="connsiteX77" fmla="*/ 2119312 w 2152649"/>
              <a:gd name="connsiteY77" fmla="*/ 9525 h 381000"/>
              <a:gd name="connsiteX78" fmla="*/ 2152649 w 2152649"/>
              <a:gd name="connsiteY78" fmla="*/ 100012 h 381000"/>
              <a:gd name="connsiteX0" fmla="*/ 0 w 2160658"/>
              <a:gd name="connsiteY0" fmla="*/ 357188 h 381000"/>
              <a:gd name="connsiteX1" fmla="*/ 42862 w 2160658"/>
              <a:gd name="connsiteY1" fmla="*/ 347663 h 381000"/>
              <a:gd name="connsiteX2" fmla="*/ 57150 w 2160658"/>
              <a:gd name="connsiteY2" fmla="*/ 338138 h 381000"/>
              <a:gd name="connsiteX3" fmla="*/ 90487 w 2160658"/>
              <a:gd name="connsiteY3" fmla="*/ 328613 h 381000"/>
              <a:gd name="connsiteX4" fmla="*/ 104775 w 2160658"/>
              <a:gd name="connsiteY4" fmla="*/ 323850 h 381000"/>
              <a:gd name="connsiteX5" fmla="*/ 161925 w 2160658"/>
              <a:gd name="connsiteY5" fmla="*/ 319088 h 381000"/>
              <a:gd name="connsiteX6" fmla="*/ 247650 w 2160658"/>
              <a:gd name="connsiteY6" fmla="*/ 319088 h 381000"/>
              <a:gd name="connsiteX7" fmla="*/ 257175 w 2160658"/>
              <a:gd name="connsiteY7" fmla="*/ 304800 h 381000"/>
              <a:gd name="connsiteX8" fmla="*/ 276225 w 2160658"/>
              <a:gd name="connsiteY8" fmla="*/ 300038 h 381000"/>
              <a:gd name="connsiteX9" fmla="*/ 304800 w 2160658"/>
              <a:gd name="connsiteY9" fmla="*/ 285750 h 381000"/>
              <a:gd name="connsiteX10" fmla="*/ 319087 w 2160658"/>
              <a:gd name="connsiteY10" fmla="*/ 276225 h 381000"/>
              <a:gd name="connsiteX11" fmla="*/ 352425 w 2160658"/>
              <a:gd name="connsiteY11" fmla="*/ 266700 h 381000"/>
              <a:gd name="connsiteX12" fmla="*/ 423862 w 2160658"/>
              <a:gd name="connsiteY12" fmla="*/ 242888 h 381000"/>
              <a:gd name="connsiteX13" fmla="*/ 481012 w 2160658"/>
              <a:gd name="connsiteY13" fmla="*/ 233363 h 381000"/>
              <a:gd name="connsiteX14" fmla="*/ 495300 w 2160658"/>
              <a:gd name="connsiteY14" fmla="*/ 238125 h 381000"/>
              <a:gd name="connsiteX15" fmla="*/ 519112 w 2160658"/>
              <a:gd name="connsiteY15" fmla="*/ 233363 h 381000"/>
              <a:gd name="connsiteX16" fmla="*/ 552450 w 2160658"/>
              <a:gd name="connsiteY16" fmla="*/ 228600 h 381000"/>
              <a:gd name="connsiteX17" fmla="*/ 595312 w 2160658"/>
              <a:gd name="connsiteY17" fmla="*/ 219075 h 381000"/>
              <a:gd name="connsiteX18" fmla="*/ 609600 w 2160658"/>
              <a:gd name="connsiteY18" fmla="*/ 209550 h 381000"/>
              <a:gd name="connsiteX19" fmla="*/ 623887 w 2160658"/>
              <a:gd name="connsiteY19" fmla="*/ 190500 h 381000"/>
              <a:gd name="connsiteX20" fmla="*/ 642937 w 2160658"/>
              <a:gd name="connsiteY20" fmla="*/ 180975 h 381000"/>
              <a:gd name="connsiteX21" fmla="*/ 671512 w 2160658"/>
              <a:gd name="connsiteY21" fmla="*/ 166688 h 381000"/>
              <a:gd name="connsiteX22" fmla="*/ 704850 w 2160658"/>
              <a:gd name="connsiteY22" fmla="*/ 152400 h 381000"/>
              <a:gd name="connsiteX23" fmla="*/ 733425 w 2160658"/>
              <a:gd name="connsiteY23" fmla="*/ 142875 h 381000"/>
              <a:gd name="connsiteX24" fmla="*/ 742950 w 2160658"/>
              <a:gd name="connsiteY24" fmla="*/ 119063 h 381000"/>
              <a:gd name="connsiteX25" fmla="*/ 776287 w 2160658"/>
              <a:gd name="connsiteY25" fmla="*/ 104775 h 381000"/>
              <a:gd name="connsiteX26" fmla="*/ 781050 w 2160658"/>
              <a:gd name="connsiteY26" fmla="*/ 85725 h 381000"/>
              <a:gd name="connsiteX27" fmla="*/ 809625 w 2160658"/>
              <a:gd name="connsiteY27" fmla="*/ 80963 h 381000"/>
              <a:gd name="connsiteX28" fmla="*/ 823912 w 2160658"/>
              <a:gd name="connsiteY28" fmla="*/ 76200 h 381000"/>
              <a:gd name="connsiteX29" fmla="*/ 842962 w 2160658"/>
              <a:gd name="connsiteY29" fmla="*/ 33338 h 381000"/>
              <a:gd name="connsiteX30" fmla="*/ 876300 w 2160658"/>
              <a:gd name="connsiteY30" fmla="*/ 14288 h 381000"/>
              <a:gd name="connsiteX31" fmla="*/ 962025 w 2160658"/>
              <a:gd name="connsiteY31" fmla="*/ 0 h 381000"/>
              <a:gd name="connsiteX32" fmla="*/ 1000125 w 2160658"/>
              <a:gd name="connsiteY32" fmla="*/ 4763 h 381000"/>
              <a:gd name="connsiteX33" fmla="*/ 1019175 w 2160658"/>
              <a:gd name="connsiteY33" fmla="*/ 33338 h 381000"/>
              <a:gd name="connsiteX34" fmla="*/ 1062037 w 2160658"/>
              <a:gd name="connsiteY34" fmla="*/ 66675 h 381000"/>
              <a:gd name="connsiteX35" fmla="*/ 1076325 w 2160658"/>
              <a:gd name="connsiteY35" fmla="*/ 76200 h 381000"/>
              <a:gd name="connsiteX36" fmla="*/ 1104900 w 2160658"/>
              <a:gd name="connsiteY36" fmla="*/ 85725 h 381000"/>
              <a:gd name="connsiteX37" fmla="*/ 1133475 w 2160658"/>
              <a:gd name="connsiteY37" fmla="*/ 104775 h 381000"/>
              <a:gd name="connsiteX38" fmla="*/ 1152525 w 2160658"/>
              <a:gd name="connsiteY38" fmla="*/ 133350 h 381000"/>
              <a:gd name="connsiteX39" fmla="*/ 1166812 w 2160658"/>
              <a:gd name="connsiteY39" fmla="*/ 142875 h 381000"/>
              <a:gd name="connsiteX40" fmla="*/ 1200150 w 2160658"/>
              <a:gd name="connsiteY40" fmla="*/ 152400 h 381000"/>
              <a:gd name="connsiteX41" fmla="*/ 1223962 w 2160658"/>
              <a:gd name="connsiteY41" fmla="*/ 157163 h 381000"/>
              <a:gd name="connsiteX42" fmla="*/ 1257300 w 2160658"/>
              <a:gd name="connsiteY42" fmla="*/ 161925 h 381000"/>
              <a:gd name="connsiteX43" fmla="*/ 1295400 w 2160658"/>
              <a:gd name="connsiteY43" fmla="*/ 171450 h 381000"/>
              <a:gd name="connsiteX44" fmla="*/ 1323975 w 2160658"/>
              <a:gd name="connsiteY44" fmla="*/ 195263 h 381000"/>
              <a:gd name="connsiteX45" fmla="*/ 1338262 w 2160658"/>
              <a:gd name="connsiteY45" fmla="*/ 200025 h 381000"/>
              <a:gd name="connsiteX46" fmla="*/ 1371600 w 2160658"/>
              <a:gd name="connsiteY46" fmla="*/ 233363 h 381000"/>
              <a:gd name="connsiteX47" fmla="*/ 1376362 w 2160658"/>
              <a:gd name="connsiteY47" fmla="*/ 271463 h 381000"/>
              <a:gd name="connsiteX48" fmla="*/ 1381125 w 2160658"/>
              <a:gd name="connsiteY48" fmla="*/ 285750 h 381000"/>
              <a:gd name="connsiteX49" fmla="*/ 1395412 w 2160658"/>
              <a:gd name="connsiteY49" fmla="*/ 290513 h 381000"/>
              <a:gd name="connsiteX50" fmla="*/ 1404937 w 2160658"/>
              <a:gd name="connsiteY50" fmla="*/ 304800 h 381000"/>
              <a:gd name="connsiteX51" fmla="*/ 1423987 w 2160658"/>
              <a:gd name="connsiteY51" fmla="*/ 347663 h 381000"/>
              <a:gd name="connsiteX52" fmla="*/ 1443037 w 2160658"/>
              <a:gd name="connsiteY52" fmla="*/ 357188 h 381000"/>
              <a:gd name="connsiteX53" fmla="*/ 1457325 w 2160658"/>
              <a:gd name="connsiteY53" fmla="*/ 366713 h 381000"/>
              <a:gd name="connsiteX54" fmla="*/ 1524000 w 2160658"/>
              <a:gd name="connsiteY54" fmla="*/ 376238 h 381000"/>
              <a:gd name="connsiteX55" fmla="*/ 1547812 w 2160658"/>
              <a:gd name="connsiteY55" fmla="*/ 381000 h 381000"/>
              <a:gd name="connsiteX56" fmla="*/ 1609725 w 2160658"/>
              <a:gd name="connsiteY56" fmla="*/ 371475 h 381000"/>
              <a:gd name="connsiteX57" fmla="*/ 1614487 w 2160658"/>
              <a:gd name="connsiteY57" fmla="*/ 352425 h 381000"/>
              <a:gd name="connsiteX58" fmla="*/ 1628775 w 2160658"/>
              <a:gd name="connsiteY58" fmla="*/ 347663 h 381000"/>
              <a:gd name="connsiteX59" fmla="*/ 1643062 w 2160658"/>
              <a:gd name="connsiteY59" fmla="*/ 338138 h 381000"/>
              <a:gd name="connsiteX60" fmla="*/ 1747837 w 2160658"/>
              <a:gd name="connsiteY60" fmla="*/ 323850 h 381000"/>
              <a:gd name="connsiteX61" fmla="*/ 1776412 w 2160658"/>
              <a:gd name="connsiteY61" fmla="*/ 304800 h 381000"/>
              <a:gd name="connsiteX62" fmla="*/ 1804987 w 2160658"/>
              <a:gd name="connsiteY62" fmla="*/ 295275 h 381000"/>
              <a:gd name="connsiteX63" fmla="*/ 1809750 w 2160658"/>
              <a:gd name="connsiteY63" fmla="*/ 271463 h 381000"/>
              <a:gd name="connsiteX64" fmla="*/ 1824037 w 2160658"/>
              <a:gd name="connsiteY64" fmla="*/ 266700 h 381000"/>
              <a:gd name="connsiteX65" fmla="*/ 1833562 w 2160658"/>
              <a:gd name="connsiteY65" fmla="*/ 252413 h 381000"/>
              <a:gd name="connsiteX66" fmla="*/ 1866900 w 2160658"/>
              <a:gd name="connsiteY66" fmla="*/ 233363 h 381000"/>
              <a:gd name="connsiteX67" fmla="*/ 1881187 w 2160658"/>
              <a:gd name="connsiteY67" fmla="*/ 219075 h 381000"/>
              <a:gd name="connsiteX68" fmla="*/ 1895475 w 2160658"/>
              <a:gd name="connsiteY68" fmla="*/ 209550 h 381000"/>
              <a:gd name="connsiteX69" fmla="*/ 1914525 w 2160658"/>
              <a:gd name="connsiteY69" fmla="*/ 180975 h 381000"/>
              <a:gd name="connsiteX70" fmla="*/ 1928812 w 2160658"/>
              <a:gd name="connsiteY70" fmla="*/ 133350 h 381000"/>
              <a:gd name="connsiteX71" fmla="*/ 1943100 w 2160658"/>
              <a:gd name="connsiteY71" fmla="*/ 128588 h 381000"/>
              <a:gd name="connsiteX72" fmla="*/ 1957387 w 2160658"/>
              <a:gd name="connsiteY72" fmla="*/ 100013 h 381000"/>
              <a:gd name="connsiteX73" fmla="*/ 1962150 w 2160658"/>
              <a:gd name="connsiteY73" fmla="*/ 85725 h 381000"/>
              <a:gd name="connsiteX74" fmla="*/ 1971675 w 2160658"/>
              <a:gd name="connsiteY74" fmla="*/ 71438 h 381000"/>
              <a:gd name="connsiteX75" fmla="*/ 2014537 w 2160658"/>
              <a:gd name="connsiteY75" fmla="*/ 28575 h 381000"/>
              <a:gd name="connsiteX76" fmla="*/ 2062163 w 2160658"/>
              <a:gd name="connsiteY76" fmla="*/ 19050 h 381000"/>
              <a:gd name="connsiteX77" fmla="*/ 2157412 w 2160658"/>
              <a:gd name="connsiteY77" fmla="*/ 23813 h 381000"/>
              <a:gd name="connsiteX78" fmla="*/ 2152649 w 2160658"/>
              <a:gd name="connsiteY78" fmla="*/ 100012 h 381000"/>
              <a:gd name="connsiteX0" fmla="*/ 0 w 2160658"/>
              <a:gd name="connsiteY0" fmla="*/ 385763 h 409575"/>
              <a:gd name="connsiteX1" fmla="*/ 42862 w 2160658"/>
              <a:gd name="connsiteY1" fmla="*/ 376238 h 409575"/>
              <a:gd name="connsiteX2" fmla="*/ 57150 w 2160658"/>
              <a:gd name="connsiteY2" fmla="*/ 366713 h 409575"/>
              <a:gd name="connsiteX3" fmla="*/ 90487 w 2160658"/>
              <a:gd name="connsiteY3" fmla="*/ 357188 h 409575"/>
              <a:gd name="connsiteX4" fmla="*/ 104775 w 2160658"/>
              <a:gd name="connsiteY4" fmla="*/ 352425 h 409575"/>
              <a:gd name="connsiteX5" fmla="*/ 161925 w 2160658"/>
              <a:gd name="connsiteY5" fmla="*/ 347663 h 409575"/>
              <a:gd name="connsiteX6" fmla="*/ 247650 w 2160658"/>
              <a:gd name="connsiteY6" fmla="*/ 347663 h 409575"/>
              <a:gd name="connsiteX7" fmla="*/ 257175 w 2160658"/>
              <a:gd name="connsiteY7" fmla="*/ 333375 h 409575"/>
              <a:gd name="connsiteX8" fmla="*/ 276225 w 2160658"/>
              <a:gd name="connsiteY8" fmla="*/ 328613 h 409575"/>
              <a:gd name="connsiteX9" fmla="*/ 304800 w 2160658"/>
              <a:gd name="connsiteY9" fmla="*/ 314325 h 409575"/>
              <a:gd name="connsiteX10" fmla="*/ 319087 w 2160658"/>
              <a:gd name="connsiteY10" fmla="*/ 304800 h 409575"/>
              <a:gd name="connsiteX11" fmla="*/ 352425 w 2160658"/>
              <a:gd name="connsiteY11" fmla="*/ 295275 h 409575"/>
              <a:gd name="connsiteX12" fmla="*/ 423862 w 2160658"/>
              <a:gd name="connsiteY12" fmla="*/ 271463 h 409575"/>
              <a:gd name="connsiteX13" fmla="*/ 481012 w 2160658"/>
              <a:gd name="connsiteY13" fmla="*/ 261938 h 409575"/>
              <a:gd name="connsiteX14" fmla="*/ 495300 w 2160658"/>
              <a:gd name="connsiteY14" fmla="*/ 266700 h 409575"/>
              <a:gd name="connsiteX15" fmla="*/ 519112 w 2160658"/>
              <a:gd name="connsiteY15" fmla="*/ 261938 h 409575"/>
              <a:gd name="connsiteX16" fmla="*/ 552450 w 2160658"/>
              <a:gd name="connsiteY16" fmla="*/ 257175 h 409575"/>
              <a:gd name="connsiteX17" fmla="*/ 595312 w 2160658"/>
              <a:gd name="connsiteY17" fmla="*/ 247650 h 409575"/>
              <a:gd name="connsiteX18" fmla="*/ 609600 w 2160658"/>
              <a:gd name="connsiteY18" fmla="*/ 238125 h 409575"/>
              <a:gd name="connsiteX19" fmla="*/ 623887 w 2160658"/>
              <a:gd name="connsiteY19" fmla="*/ 219075 h 409575"/>
              <a:gd name="connsiteX20" fmla="*/ 642937 w 2160658"/>
              <a:gd name="connsiteY20" fmla="*/ 209550 h 409575"/>
              <a:gd name="connsiteX21" fmla="*/ 671512 w 2160658"/>
              <a:gd name="connsiteY21" fmla="*/ 195263 h 409575"/>
              <a:gd name="connsiteX22" fmla="*/ 704850 w 2160658"/>
              <a:gd name="connsiteY22" fmla="*/ 180975 h 409575"/>
              <a:gd name="connsiteX23" fmla="*/ 733425 w 2160658"/>
              <a:gd name="connsiteY23" fmla="*/ 171450 h 409575"/>
              <a:gd name="connsiteX24" fmla="*/ 742950 w 2160658"/>
              <a:gd name="connsiteY24" fmla="*/ 147638 h 409575"/>
              <a:gd name="connsiteX25" fmla="*/ 776287 w 2160658"/>
              <a:gd name="connsiteY25" fmla="*/ 133350 h 409575"/>
              <a:gd name="connsiteX26" fmla="*/ 781050 w 2160658"/>
              <a:gd name="connsiteY26" fmla="*/ 114300 h 409575"/>
              <a:gd name="connsiteX27" fmla="*/ 809625 w 2160658"/>
              <a:gd name="connsiteY27" fmla="*/ 109538 h 409575"/>
              <a:gd name="connsiteX28" fmla="*/ 823912 w 2160658"/>
              <a:gd name="connsiteY28" fmla="*/ 104775 h 409575"/>
              <a:gd name="connsiteX29" fmla="*/ 842962 w 2160658"/>
              <a:gd name="connsiteY29" fmla="*/ 61913 h 409575"/>
              <a:gd name="connsiteX30" fmla="*/ 876300 w 2160658"/>
              <a:gd name="connsiteY30" fmla="*/ 42863 h 409575"/>
              <a:gd name="connsiteX31" fmla="*/ 962025 w 2160658"/>
              <a:gd name="connsiteY31" fmla="*/ 28575 h 409575"/>
              <a:gd name="connsiteX32" fmla="*/ 1000125 w 2160658"/>
              <a:gd name="connsiteY32" fmla="*/ 33338 h 409575"/>
              <a:gd name="connsiteX33" fmla="*/ 1019175 w 2160658"/>
              <a:gd name="connsiteY33" fmla="*/ 61913 h 409575"/>
              <a:gd name="connsiteX34" fmla="*/ 1062037 w 2160658"/>
              <a:gd name="connsiteY34" fmla="*/ 95250 h 409575"/>
              <a:gd name="connsiteX35" fmla="*/ 1076325 w 2160658"/>
              <a:gd name="connsiteY35" fmla="*/ 104775 h 409575"/>
              <a:gd name="connsiteX36" fmla="*/ 1104900 w 2160658"/>
              <a:gd name="connsiteY36" fmla="*/ 114300 h 409575"/>
              <a:gd name="connsiteX37" fmla="*/ 1133475 w 2160658"/>
              <a:gd name="connsiteY37" fmla="*/ 133350 h 409575"/>
              <a:gd name="connsiteX38" fmla="*/ 1152525 w 2160658"/>
              <a:gd name="connsiteY38" fmla="*/ 161925 h 409575"/>
              <a:gd name="connsiteX39" fmla="*/ 1166812 w 2160658"/>
              <a:gd name="connsiteY39" fmla="*/ 171450 h 409575"/>
              <a:gd name="connsiteX40" fmla="*/ 1200150 w 2160658"/>
              <a:gd name="connsiteY40" fmla="*/ 180975 h 409575"/>
              <a:gd name="connsiteX41" fmla="*/ 1223962 w 2160658"/>
              <a:gd name="connsiteY41" fmla="*/ 185738 h 409575"/>
              <a:gd name="connsiteX42" fmla="*/ 1257300 w 2160658"/>
              <a:gd name="connsiteY42" fmla="*/ 190500 h 409575"/>
              <a:gd name="connsiteX43" fmla="*/ 1295400 w 2160658"/>
              <a:gd name="connsiteY43" fmla="*/ 200025 h 409575"/>
              <a:gd name="connsiteX44" fmla="*/ 1323975 w 2160658"/>
              <a:gd name="connsiteY44" fmla="*/ 223838 h 409575"/>
              <a:gd name="connsiteX45" fmla="*/ 1338262 w 2160658"/>
              <a:gd name="connsiteY45" fmla="*/ 228600 h 409575"/>
              <a:gd name="connsiteX46" fmla="*/ 1371600 w 2160658"/>
              <a:gd name="connsiteY46" fmla="*/ 261938 h 409575"/>
              <a:gd name="connsiteX47" fmla="*/ 1376362 w 2160658"/>
              <a:gd name="connsiteY47" fmla="*/ 300038 h 409575"/>
              <a:gd name="connsiteX48" fmla="*/ 1381125 w 2160658"/>
              <a:gd name="connsiteY48" fmla="*/ 314325 h 409575"/>
              <a:gd name="connsiteX49" fmla="*/ 1395412 w 2160658"/>
              <a:gd name="connsiteY49" fmla="*/ 319088 h 409575"/>
              <a:gd name="connsiteX50" fmla="*/ 1404937 w 2160658"/>
              <a:gd name="connsiteY50" fmla="*/ 333375 h 409575"/>
              <a:gd name="connsiteX51" fmla="*/ 1423987 w 2160658"/>
              <a:gd name="connsiteY51" fmla="*/ 376238 h 409575"/>
              <a:gd name="connsiteX52" fmla="*/ 1443037 w 2160658"/>
              <a:gd name="connsiteY52" fmla="*/ 385763 h 409575"/>
              <a:gd name="connsiteX53" fmla="*/ 1457325 w 2160658"/>
              <a:gd name="connsiteY53" fmla="*/ 395288 h 409575"/>
              <a:gd name="connsiteX54" fmla="*/ 1524000 w 2160658"/>
              <a:gd name="connsiteY54" fmla="*/ 404813 h 409575"/>
              <a:gd name="connsiteX55" fmla="*/ 1547812 w 2160658"/>
              <a:gd name="connsiteY55" fmla="*/ 409575 h 409575"/>
              <a:gd name="connsiteX56" fmla="*/ 1609725 w 2160658"/>
              <a:gd name="connsiteY56" fmla="*/ 400050 h 409575"/>
              <a:gd name="connsiteX57" fmla="*/ 1614487 w 2160658"/>
              <a:gd name="connsiteY57" fmla="*/ 381000 h 409575"/>
              <a:gd name="connsiteX58" fmla="*/ 1628775 w 2160658"/>
              <a:gd name="connsiteY58" fmla="*/ 376238 h 409575"/>
              <a:gd name="connsiteX59" fmla="*/ 1643062 w 2160658"/>
              <a:gd name="connsiteY59" fmla="*/ 366713 h 409575"/>
              <a:gd name="connsiteX60" fmla="*/ 1747837 w 2160658"/>
              <a:gd name="connsiteY60" fmla="*/ 352425 h 409575"/>
              <a:gd name="connsiteX61" fmla="*/ 1776412 w 2160658"/>
              <a:gd name="connsiteY61" fmla="*/ 333375 h 409575"/>
              <a:gd name="connsiteX62" fmla="*/ 1804987 w 2160658"/>
              <a:gd name="connsiteY62" fmla="*/ 323850 h 409575"/>
              <a:gd name="connsiteX63" fmla="*/ 1809750 w 2160658"/>
              <a:gd name="connsiteY63" fmla="*/ 300038 h 409575"/>
              <a:gd name="connsiteX64" fmla="*/ 1824037 w 2160658"/>
              <a:gd name="connsiteY64" fmla="*/ 295275 h 409575"/>
              <a:gd name="connsiteX65" fmla="*/ 1833562 w 2160658"/>
              <a:gd name="connsiteY65" fmla="*/ 280988 h 409575"/>
              <a:gd name="connsiteX66" fmla="*/ 1866900 w 2160658"/>
              <a:gd name="connsiteY66" fmla="*/ 261938 h 409575"/>
              <a:gd name="connsiteX67" fmla="*/ 1881187 w 2160658"/>
              <a:gd name="connsiteY67" fmla="*/ 247650 h 409575"/>
              <a:gd name="connsiteX68" fmla="*/ 1895475 w 2160658"/>
              <a:gd name="connsiteY68" fmla="*/ 238125 h 409575"/>
              <a:gd name="connsiteX69" fmla="*/ 1914525 w 2160658"/>
              <a:gd name="connsiteY69" fmla="*/ 209550 h 409575"/>
              <a:gd name="connsiteX70" fmla="*/ 1928812 w 2160658"/>
              <a:gd name="connsiteY70" fmla="*/ 161925 h 409575"/>
              <a:gd name="connsiteX71" fmla="*/ 1943100 w 2160658"/>
              <a:gd name="connsiteY71" fmla="*/ 157163 h 409575"/>
              <a:gd name="connsiteX72" fmla="*/ 1957387 w 2160658"/>
              <a:gd name="connsiteY72" fmla="*/ 128588 h 409575"/>
              <a:gd name="connsiteX73" fmla="*/ 1962150 w 2160658"/>
              <a:gd name="connsiteY73" fmla="*/ 114300 h 409575"/>
              <a:gd name="connsiteX74" fmla="*/ 1971675 w 2160658"/>
              <a:gd name="connsiteY74" fmla="*/ 100013 h 409575"/>
              <a:gd name="connsiteX75" fmla="*/ 2014537 w 2160658"/>
              <a:gd name="connsiteY75" fmla="*/ 57150 h 409575"/>
              <a:gd name="connsiteX76" fmla="*/ 2128838 w 2160658"/>
              <a:gd name="connsiteY76" fmla="*/ 0 h 409575"/>
              <a:gd name="connsiteX77" fmla="*/ 2157412 w 2160658"/>
              <a:gd name="connsiteY77" fmla="*/ 52388 h 409575"/>
              <a:gd name="connsiteX78" fmla="*/ 2152649 w 2160658"/>
              <a:gd name="connsiteY78" fmla="*/ 128587 h 409575"/>
              <a:gd name="connsiteX0" fmla="*/ 0 w 2160658"/>
              <a:gd name="connsiteY0" fmla="*/ 357188 h 381000"/>
              <a:gd name="connsiteX1" fmla="*/ 42862 w 2160658"/>
              <a:gd name="connsiteY1" fmla="*/ 347663 h 381000"/>
              <a:gd name="connsiteX2" fmla="*/ 57150 w 2160658"/>
              <a:gd name="connsiteY2" fmla="*/ 338138 h 381000"/>
              <a:gd name="connsiteX3" fmla="*/ 90487 w 2160658"/>
              <a:gd name="connsiteY3" fmla="*/ 328613 h 381000"/>
              <a:gd name="connsiteX4" fmla="*/ 104775 w 2160658"/>
              <a:gd name="connsiteY4" fmla="*/ 323850 h 381000"/>
              <a:gd name="connsiteX5" fmla="*/ 161925 w 2160658"/>
              <a:gd name="connsiteY5" fmla="*/ 319088 h 381000"/>
              <a:gd name="connsiteX6" fmla="*/ 247650 w 2160658"/>
              <a:gd name="connsiteY6" fmla="*/ 319088 h 381000"/>
              <a:gd name="connsiteX7" fmla="*/ 257175 w 2160658"/>
              <a:gd name="connsiteY7" fmla="*/ 304800 h 381000"/>
              <a:gd name="connsiteX8" fmla="*/ 276225 w 2160658"/>
              <a:gd name="connsiteY8" fmla="*/ 300038 h 381000"/>
              <a:gd name="connsiteX9" fmla="*/ 304800 w 2160658"/>
              <a:gd name="connsiteY9" fmla="*/ 285750 h 381000"/>
              <a:gd name="connsiteX10" fmla="*/ 319087 w 2160658"/>
              <a:gd name="connsiteY10" fmla="*/ 276225 h 381000"/>
              <a:gd name="connsiteX11" fmla="*/ 352425 w 2160658"/>
              <a:gd name="connsiteY11" fmla="*/ 266700 h 381000"/>
              <a:gd name="connsiteX12" fmla="*/ 423862 w 2160658"/>
              <a:gd name="connsiteY12" fmla="*/ 242888 h 381000"/>
              <a:gd name="connsiteX13" fmla="*/ 481012 w 2160658"/>
              <a:gd name="connsiteY13" fmla="*/ 233363 h 381000"/>
              <a:gd name="connsiteX14" fmla="*/ 495300 w 2160658"/>
              <a:gd name="connsiteY14" fmla="*/ 238125 h 381000"/>
              <a:gd name="connsiteX15" fmla="*/ 519112 w 2160658"/>
              <a:gd name="connsiteY15" fmla="*/ 233363 h 381000"/>
              <a:gd name="connsiteX16" fmla="*/ 552450 w 2160658"/>
              <a:gd name="connsiteY16" fmla="*/ 228600 h 381000"/>
              <a:gd name="connsiteX17" fmla="*/ 595312 w 2160658"/>
              <a:gd name="connsiteY17" fmla="*/ 219075 h 381000"/>
              <a:gd name="connsiteX18" fmla="*/ 609600 w 2160658"/>
              <a:gd name="connsiteY18" fmla="*/ 209550 h 381000"/>
              <a:gd name="connsiteX19" fmla="*/ 623887 w 2160658"/>
              <a:gd name="connsiteY19" fmla="*/ 190500 h 381000"/>
              <a:gd name="connsiteX20" fmla="*/ 642937 w 2160658"/>
              <a:gd name="connsiteY20" fmla="*/ 180975 h 381000"/>
              <a:gd name="connsiteX21" fmla="*/ 671512 w 2160658"/>
              <a:gd name="connsiteY21" fmla="*/ 166688 h 381000"/>
              <a:gd name="connsiteX22" fmla="*/ 704850 w 2160658"/>
              <a:gd name="connsiteY22" fmla="*/ 152400 h 381000"/>
              <a:gd name="connsiteX23" fmla="*/ 733425 w 2160658"/>
              <a:gd name="connsiteY23" fmla="*/ 142875 h 381000"/>
              <a:gd name="connsiteX24" fmla="*/ 742950 w 2160658"/>
              <a:gd name="connsiteY24" fmla="*/ 119063 h 381000"/>
              <a:gd name="connsiteX25" fmla="*/ 776287 w 2160658"/>
              <a:gd name="connsiteY25" fmla="*/ 104775 h 381000"/>
              <a:gd name="connsiteX26" fmla="*/ 781050 w 2160658"/>
              <a:gd name="connsiteY26" fmla="*/ 85725 h 381000"/>
              <a:gd name="connsiteX27" fmla="*/ 809625 w 2160658"/>
              <a:gd name="connsiteY27" fmla="*/ 80963 h 381000"/>
              <a:gd name="connsiteX28" fmla="*/ 823912 w 2160658"/>
              <a:gd name="connsiteY28" fmla="*/ 76200 h 381000"/>
              <a:gd name="connsiteX29" fmla="*/ 842962 w 2160658"/>
              <a:gd name="connsiteY29" fmla="*/ 33338 h 381000"/>
              <a:gd name="connsiteX30" fmla="*/ 876300 w 2160658"/>
              <a:gd name="connsiteY30" fmla="*/ 14288 h 381000"/>
              <a:gd name="connsiteX31" fmla="*/ 962025 w 2160658"/>
              <a:gd name="connsiteY31" fmla="*/ 0 h 381000"/>
              <a:gd name="connsiteX32" fmla="*/ 1000125 w 2160658"/>
              <a:gd name="connsiteY32" fmla="*/ 4763 h 381000"/>
              <a:gd name="connsiteX33" fmla="*/ 1019175 w 2160658"/>
              <a:gd name="connsiteY33" fmla="*/ 33338 h 381000"/>
              <a:gd name="connsiteX34" fmla="*/ 1062037 w 2160658"/>
              <a:gd name="connsiteY34" fmla="*/ 66675 h 381000"/>
              <a:gd name="connsiteX35" fmla="*/ 1076325 w 2160658"/>
              <a:gd name="connsiteY35" fmla="*/ 76200 h 381000"/>
              <a:gd name="connsiteX36" fmla="*/ 1104900 w 2160658"/>
              <a:gd name="connsiteY36" fmla="*/ 85725 h 381000"/>
              <a:gd name="connsiteX37" fmla="*/ 1133475 w 2160658"/>
              <a:gd name="connsiteY37" fmla="*/ 104775 h 381000"/>
              <a:gd name="connsiteX38" fmla="*/ 1152525 w 2160658"/>
              <a:gd name="connsiteY38" fmla="*/ 133350 h 381000"/>
              <a:gd name="connsiteX39" fmla="*/ 1166812 w 2160658"/>
              <a:gd name="connsiteY39" fmla="*/ 142875 h 381000"/>
              <a:gd name="connsiteX40" fmla="*/ 1200150 w 2160658"/>
              <a:gd name="connsiteY40" fmla="*/ 152400 h 381000"/>
              <a:gd name="connsiteX41" fmla="*/ 1223962 w 2160658"/>
              <a:gd name="connsiteY41" fmla="*/ 157163 h 381000"/>
              <a:gd name="connsiteX42" fmla="*/ 1257300 w 2160658"/>
              <a:gd name="connsiteY42" fmla="*/ 161925 h 381000"/>
              <a:gd name="connsiteX43" fmla="*/ 1295400 w 2160658"/>
              <a:gd name="connsiteY43" fmla="*/ 171450 h 381000"/>
              <a:gd name="connsiteX44" fmla="*/ 1323975 w 2160658"/>
              <a:gd name="connsiteY44" fmla="*/ 195263 h 381000"/>
              <a:gd name="connsiteX45" fmla="*/ 1338262 w 2160658"/>
              <a:gd name="connsiteY45" fmla="*/ 200025 h 381000"/>
              <a:gd name="connsiteX46" fmla="*/ 1371600 w 2160658"/>
              <a:gd name="connsiteY46" fmla="*/ 233363 h 381000"/>
              <a:gd name="connsiteX47" fmla="*/ 1376362 w 2160658"/>
              <a:gd name="connsiteY47" fmla="*/ 271463 h 381000"/>
              <a:gd name="connsiteX48" fmla="*/ 1381125 w 2160658"/>
              <a:gd name="connsiteY48" fmla="*/ 285750 h 381000"/>
              <a:gd name="connsiteX49" fmla="*/ 1395412 w 2160658"/>
              <a:gd name="connsiteY49" fmla="*/ 290513 h 381000"/>
              <a:gd name="connsiteX50" fmla="*/ 1404937 w 2160658"/>
              <a:gd name="connsiteY50" fmla="*/ 304800 h 381000"/>
              <a:gd name="connsiteX51" fmla="*/ 1423987 w 2160658"/>
              <a:gd name="connsiteY51" fmla="*/ 347663 h 381000"/>
              <a:gd name="connsiteX52" fmla="*/ 1443037 w 2160658"/>
              <a:gd name="connsiteY52" fmla="*/ 357188 h 381000"/>
              <a:gd name="connsiteX53" fmla="*/ 1457325 w 2160658"/>
              <a:gd name="connsiteY53" fmla="*/ 366713 h 381000"/>
              <a:gd name="connsiteX54" fmla="*/ 1524000 w 2160658"/>
              <a:gd name="connsiteY54" fmla="*/ 376238 h 381000"/>
              <a:gd name="connsiteX55" fmla="*/ 1547812 w 2160658"/>
              <a:gd name="connsiteY55" fmla="*/ 381000 h 381000"/>
              <a:gd name="connsiteX56" fmla="*/ 1609725 w 2160658"/>
              <a:gd name="connsiteY56" fmla="*/ 371475 h 381000"/>
              <a:gd name="connsiteX57" fmla="*/ 1614487 w 2160658"/>
              <a:gd name="connsiteY57" fmla="*/ 352425 h 381000"/>
              <a:gd name="connsiteX58" fmla="*/ 1628775 w 2160658"/>
              <a:gd name="connsiteY58" fmla="*/ 347663 h 381000"/>
              <a:gd name="connsiteX59" fmla="*/ 1643062 w 2160658"/>
              <a:gd name="connsiteY59" fmla="*/ 338138 h 381000"/>
              <a:gd name="connsiteX60" fmla="*/ 1747837 w 2160658"/>
              <a:gd name="connsiteY60" fmla="*/ 323850 h 381000"/>
              <a:gd name="connsiteX61" fmla="*/ 1776412 w 2160658"/>
              <a:gd name="connsiteY61" fmla="*/ 304800 h 381000"/>
              <a:gd name="connsiteX62" fmla="*/ 1804987 w 2160658"/>
              <a:gd name="connsiteY62" fmla="*/ 295275 h 381000"/>
              <a:gd name="connsiteX63" fmla="*/ 1809750 w 2160658"/>
              <a:gd name="connsiteY63" fmla="*/ 271463 h 381000"/>
              <a:gd name="connsiteX64" fmla="*/ 1824037 w 2160658"/>
              <a:gd name="connsiteY64" fmla="*/ 266700 h 381000"/>
              <a:gd name="connsiteX65" fmla="*/ 1833562 w 2160658"/>
              <a:gd name="connsiteY65" fmla="*/ 252413 h 381000"/>
              <a:gd name="connsiteX66" fmla="*/ 1866900 w 2160658"/>
              <a:gd name="connsiteY66" fmla="*/ 233363 h 381000"/>
              <a:gd name="connsiteX67" fmla="*/ 1881187 w 2160658"/>
              <a:gd name="connsiteY67" fmla="*/ 219075 h 381000"/>
              <a:gd name="connsiteX68" fmla="*/ 1895475 w 2160658"/>
              <a:gd name="connsiteY68" fmla="*/ 209550 h 381000"/>
              <a:gd name="connsiteX69" fmla="*/ 1914525 w 2160658"/>
              <a:gd name="connsiteY69" fmla="*/ 180975 h 381000"/>
              <a:gd name="connsiteX70" fmla="*/ 1928812 w 2160658"/>
              <a:gd name="connsiteY70" fmla="*/ 133350 h 381000"/>
              <a:gd name="connsiteX71" fmla="*/ 1943100 w 2160658"/>
              <a:gd name="connsiteY71" fmla="*/ 128588 h 381000"/>
              <a:gd name="connsiteX72" fmla="*/ 1957387 w 2160658"/>
              <a:gd name="connsiteY72" fmla="*/ 100013 h 381000"/>
              <a:gd name="connsiteX73" fmla="*/ 1962150 w 2160658"/>
              <a:gd name="connsiteY73" fmla="*/ 85725 h 381000"/>
              <a:gd name="connsiteX74" fmla="*/ 1971675 w 2160658"/>
              <a:gd name="connsiteY74" fmla="*/ 71438 h 381000"/>
              <a:gd name="connsiteX75" fmla="*/ 2014537 w 2160658"/>
              <a:gd name="connsiteY75" fmla="*/ 28575 h 381000"/>
              <a:gd name="connsiteX76" fmla="*/ 2124076 w 2160658"/>
              <a:gd name="connsiteY76" fmla="*/ 0 h 381000"/>
              <a:gd name="connsiteX77" fmla="*/ 2157412 w 2160658"/>
              <a:gd name="connsiteY77" fmla="*/ 23813 h 381000"/>
              <a:gd name="connsiteX78" fmla="*/ 2152649 w 2160658"/>
              <a:gd name="connsiteY78" fmla="*/ 100012 h 381000"/>
              <a:gd name="connsiteX0" fmla="*/ 0 w 2160658"/>
              <a:gd name="connsiteY0" fmla="*/ 357188 h 381000"/>
              <a:gd name="connsiteX1" fmla="*/ 42862 w 2160658"/>
              <a:gd name="connsiteY1" fmla="*/ 347663 h 381000"/>
              <a:gd name="connsiteX2" fmla="*/ 57150 w 2160658"/>
              <a:gd name="connsiteY2" fmla="*/ 338138 h 381000"/>
              <a:gd name="connsiteX3" fmla="*/ 90487 w 2160658"/>
              <a:gd name="connsiteY3" fmla="*/ 328613 h 381000"/>
              <a:gd name="connsiteX4" fmla="*/ 104775 w 2160658"/>
              <a:gd name="connsiteY4" fmla="*/ 323850 h 381000"/>
              <a:gd name="connsiteX5" fmla="*/ 161925 w 2160658"/>
              <a:gd name="connsiteY5" fmla="*/ 319088 h 381000"/>
              <a:gd name="connsiteX6" fmla="*/ 247650 w 2160658"/>
              <a:gd name="connsiteY6" fmla="*/ 319088 h 381000"/>
              <a:gd name="connsiteX7" fmla="*/ 257175 w 2160658"/>
              <a:gd name="connsiteY7" fmla="*/ 304800 h 381000"/>
              <a:gd name="connsiteX8" fmla="*/ 276225 w 2160658"/>
              <a:gd name="connsiteY8" fmla="*/ 300038 h 381000"/>
              <a:gd name="connsiteX9" fmla="*/ 304800 w 2160658"/>
              <a:gd name="connsiteY9" fmla="*/ 285750 h 381000"/>
              <a:gd name="connsiteX10" fmla="*/ 319087 w 2160658"/>
              <a:gd name="connsiteY10" fmla="*/ 276225 h 381000"/>
              <a:gd name="connsiteX11" fmla="*/ 352425 w 2160658"/>
              <a:gd name="connsiteY11" fmla="*/ 266700 h 381000"/>
              <a:gd name="connsiteX12" fmla="*/ 423862 w 2160658"/>
              <a:gd name="connsiteY12" fmla="*/ 242888 h 381000"/>
              <a:gd name="connsiteX13" fmla="*/ 481012 w 2160658"/>
              <a:gd name="connsiteY13" fmla="*/ 233363 h 381000"/>
              <a:gd name="connsiteX14" fmla="*/ 495300 w 2160658"/>
              <a:gd name="connsiteY14" fmla="*/ 238125 h 381000"/>
              <a:gd name="connsiteX15" fmla="*/ 519112 w 2160658"/>
              <a:gd name="connsiteY15" fmla="*/ 233363 h 381000"/>
              <a:gd name="connsiteX16" fmla="*/ 552450 w 2160658"/>
              <a:gd name="connsiteY16" fmla="*/ 228600 h 381000"/>
              <a:gd name="connsiteX17" fmla="*/ 595312 w 2160658"/>
              <a:gd name="connsiteY17" fmla="*/ 219075 h 381000"/>
              <a:gd name="connsiteX18" fmla="*/ 609600 w 2160658"/>
              <a:gd name="connsiteY18" fmla="*/ 209550 h 381000"/>
              <a:gd name="connsiteX19" fmla="*/ 623887 w 2160658"/>
              <a:gd name="connsiteY19" fmla="*/ 190500 h 381000"/>
              <a:gd name="connsiteX20" fmla="*/ 642937 w 2160658"/>
              <a:gd name="connsiteY20" fmla="*/ 180975 h 381000"/>
              <a:gd name="connsiteX21" fmla="*/ 671512 w 2160658"/>
              <a:gd name="connsiteY21" fmla="*/ 166688 h 381000"/>
              <a:gd name="connsiteX22" fmla="*/ 704850 w 2160658"/>
              <a:gd name="connsiteY22" fmla="*/ 152400 h 381000"/>
              <a:gd name="connsiteX23" fmla="*/ 733425 w 2160658"/>
              <a:gd name="connsiteY23" fmla="*/ 142875 h 381000"/>
              <a:gd name="connsiteX24" fmla="*/ 742950 w 2160658"/>
              <a:gd name="connsiteY24" fmla="*/ 119063 h 381000"/>
              <a:gd name="connsiteX25" fmla="*/ 776287 w 2160658"/>
              <a:gd name="connsiteY25" fmla="*/ 104775 h 381000"/>
              <a:gd name="connsiteX26" fmla="*/ 781050 w 2160658"/>
              <a:gd name="connsiteY26" fmla="*/ 85725 h 381000"/>
              <a:gd name="connsiteX27" fmla="*/ 809625 w 2160658"/>
              <a:gd name="connsiteY27" fmla="*/ 80963 h 381000"/>
              <a:gd name="connsiteX28" fmla="*/ 823912 w 2160658"/>
              <a:gd name="connsiteY28" fmla="*/ 76200 h 381000"/>
              <a:gd name="connsiteX29" fmla="*/ 842962 w 2160658"/>
              <a:gd name="connsiteY29" fmla="*/ 33338 h 381000"/>
              <a:gd name="connsiteX30" fmla="*/ 876300 w 2160658"/>
              <a:gd name="connsiteY30" fmla="*/ 14288 h 381000"/>
              <a:gd name="connsiteX31" fmla="*/ 962025 w 2160658"/>
              <a:gd name="connsiteY31" fmla="*/ 0 h 381000"/>
              <a:gd name="connsiteX32" fmla="*/ 1000125 w 2160658"/>
              <a:gd name="connsiteY32" fmla="*/ 4763 h 381000"/>
              <a:gd name="connsiteX33" fmla="*/ 1019175 w 2160658"/>
              <a:gd name="connsiteY33" fmla="*/ 33338 h 381000"/>
              <a:gd name="connsiteX34" fmla="*/ 1062037 w 2160658"/>
              <a:gd name="connsiteY34" fmla="*/ 66675 h 381000"/>
              <a:gd name="connsiteX35" fmla="*/ 1076325 w 2160658"/>
              <a:gd name="connsiteY35" fmla="*/ 76200 h 381000"/>
              <a:gd name="connsiteX36" fmla="*/ 1104900 w 2160658"/>
              <a:gd name="connsiteY36" fmla="*/ 85725 h 381000"/>
              <a:gd name="connsiteX37" fmla="*/ 1133475 w 2160658"/>
              <a:gd name="connsiteY37" fmla="*/ 104775 h 381000"/>
              <a:gd name="connsiteX38" fmla="*/ 1152525 w 2160658"/>
              <a:gd name="connsiteY38" fmla="*/ 133350 h 381000"/>
              <a:gd name="connsiteX39" fmla="*/ 1166812 w 2160658"/>
              <a:gd name="connsiteY39" fmla="*/ 142875 h 381000"/>
              <a:gd name="connsiteX40" fmla="*/ 1200150 w 2160658"/>
              <a:gd name="connsiteY40" fmla="*/ 152400 h 381000"/>
              <a:gd name="connsiteX41" fmla="*/ 1223962 w 2160658"/>
              <a:gd name="connsiteY41" fmla="*/ 157163 h 381000"/>
              <a:gd name="connsiteX42" fmla="*/ 1257300 w 2160658"/>
              <a:gd name="connsiteY42" fmla="*/ 161925 h 381000"/>
              <a:gd name="connsiteX43" fmla="*/ 1295400 w 2160658"/>
              <a:gd name="connsiteY43" fmla="*/ 171450 h 381000"/>
              <a:gd name="connsiteX44" fmla="*/ 1323975 w 2160658"/>
              <a:gd name="connsiteY44" fmla="*/ 195263 h 381000"/>
              <a:gd name="connsiteX45" fmla="*/ 1338262 w 2160658"/>
              <a:gd name="connsiteY45" fmla="*/ 200025 h 381000"/>
              <a:gd name="connsiteX46" fmla="*/ 1371600 w 2160658"/>
              <a:gd name="connsiteY46" fmla="*/ 233363 h 381000"/>
              <a:gd name="connsiteX47" fmla="*/ 1376362 w 2160658"/>
              <a:gd name="connsiteY47" fmla="*/ 271463 h 381000"/>
              <a:gd name="connsiteX48" fmla="*/ 1381125 w 2160658"/>
              <a:gd name="connsiteY48" fmla="*/ 285750 h 381000"/>
              <a:gd name="connsiteX49" fmla="*/ 1395412 w 2160658"/>
              <a:gd name="connsiteY49" fmla="*/ 290513 h 381000"/>
              <a:gd name="connsiteX50" fmla="*/ 1404937 w 2160658"/>
              <a:gd name="connsiteY50" fmla="*/ 304800 h 381000"/>
              <a:gd name="connsiteX51" fmla="*/ 1423987 w 2160658"/>
              <a:gd name="connsiteY51" fmla="*/ 347663 h 381000"/>
              <a:gd name="connsiteX52" fmla="*/ 1443037 w 2160658"/>
              <a:gd name="connsiteY52" fmla="*/ 357188 h 381000"/>
              <a:gd name="connsiteX53" fmla="*/ 1457325 w 2160658"/>
              <a:gd name="connsiteY53" fmla="*/ 366713 h 381000"/>
              <a:gd name="connsiteX54" fmla="*/ 1524000 w 2160658"/>
              <a:gd name="connsiteY54" fmla="*/ 376238 h 381000"/>
              <a:gd name="connsiteX55" fmla="*/ 1547812 w 2160658"/>
              <a:gd name="connsiteY55" fmla="*/ 381000 h 381000"/>
              <a:gd name="connsiteX56" fmla="*/ 1609725 w 2160658"/>
              <a:gd name="connsiteY56" fmla="*/ 371475 h 381000"/>
              <a:gd name="connsiteX57" fmla="*/ 1614487 w 2160658"/>
              <a:gd name="connsiteY57" fmla="*/ 352425 h 381000"/>
              <a:gd name="connsiteX58" fmla="*/ 1628775 w 2160658"/>
              <a:gd name="connsiteY58" fmla="*/ 347663 h 381000"/>
              <a:gd name="connsiteX59" fmla="*/ 1643062 w 2160658"/>
              <a:gd name="connsiteY59" fmla="*/ 338138 h 381000"/>
              <a:gd name="connsiteX60" fmla="*/ 1747837 w 2160658"/>
              <a:gd name="connsiteY60" fmla="*/ 323850 h 381000"/>
              <a:gd name="connsiteX61" fmla="*/ 1776412 w 2160658"/>
              <a:gd name="connsiteY61" fmla="*/ 304800 h 381000"/>
              <a:gd name="connsiteX62" fmla="*/ 1804987 w 2160658"/>
              <a:gd name="connsiteY62" fmla="*/ 295275 h 381000"/>
              <a:gd name="connsiteX63" fmla="*/ 1809750 w 2160658"/>
              <a:gd name="connsiteY63" fmla="*/ 271463 h 381000"/>
              <a:gd name="connsiteX64" fmla="*/ 1824037 w 2160658"/>
              <a:gd name="connsiteY64" fmla="*/ 266700 h 381000"/>
              <a:gd name="connsiteX65" fmla="*/ 1833562 w 2160658"/>
              <a:gd name="connsiteY65" fmla="*/ 252413 h 381000"/>
              <a:gd name="connsiteX66" fmla="*/ 1866900 w 2160658"/>
              <a:gd name="connsiteY66" fmla="*/ 233363 h 381000"/>
              <a:gd name="connsiteX67" fmla="*/ 1881187 w 2160658"/>
              <a:gd name="connsiteY67" fmla="*/ 219075 h 381000"/>
              <a:gd name="connsiteX68" fmla="*/ 1895475 w 2160658"/>
              <a:gd name="connsiteY68" fmla="*/ 209550 h 381000"/>
              <a:gd name="connsiteX69" fmla="*/ 1914525 w 2160658"/>
              <a:gd name="connsiteY69" fmla="*/ 180975 h 381000"/>
              <a:gd name="connsiteX70" fmla="*/ 1928812 w 2160658"/>
              <a:gd name="connsiteY70" fmla="*/ 133350 h 381000"/>
              <a:gd name="connsiteX71" fmla="*/ 1943100 w 2160658"/>
              <a:gd name="connsiteY71" fmla="*/ 128588 h 381000"/>
              <a:gd name="connsiteX72" fmla="*/ 1957387 w 2160658"/>
              <a:gd name="connsiteY72" fmla="*/ 100013 h 381000"/>
              <a:gd name="connsiteX73" fmla="*/ 1962150 w 2160658"/>
              <a:gd name="connsiteY73" fmla="*/ 85725 h 381000"/>
              <a:gd name="connsiteX74" fmla="*/ 1971675 w 2160658"/>
              <a:gd name="connsiteY74" fmla="*/ 71438 h 381000"/>
              <a:gd name="connsiteX75" fmla="*/ 2057400 w 2160658"/>
              <a:gd name="connsiteY75" fmla="*/ 9525 h 381000"/>
              <a:gd name="connsiteX76" fmla="*/ 2124076 w 2160658"/>
              <a:gd name="connsiteY76" fmla="*/ 0 h 381000"/>
              <a:gd name="connsiteX77" fmla="*/ 2157412 w 2160658"/>
              <a:gd name="connsiteY77" fmla="*/ 23813 h 381000"/>
              <a:gd name="connsiteX78" fmla="*/ 2152649 w 2160658"/>
              <a:gd name="connsiteY78" fmla="*/ 100012 h 381000"/>
              <a:gd name="connsiteX0" fmla="*/ 0 w 2160658"/>
              <a:gd name="connsiteY0" fmla="*/ 357188 h 381000"/>
              <a:gd name="connsiteX1" fmla="*/ 42862 w 2160658"/>
              <a:gd name="connsiteY1" fmla="*/ 347663 h 381000"/>
              <a:gd name="connsiteX2" fmla="*/ 57150 w 2160658"/>
              <a:gd name="connsiteY2" fmla="*/ 338138 h 381000"/>
              <a:gd name="connsiteX3" fmla="*/ 90487 w 2160658"/>
              <a:gd name="connsiteY3" fmla="*/ 328613 h 381000"/>
              <a:gd name="connsiteX4" fmla="*/ 104775 w 2160658"/>
              <a:gd name="connsiteY4" fmla="*/ 323850 h 381000"/>
              <a:gd name="connsiteX5" fmla="*/ 161925 w 2160658"/>
              <a:gd name="connsiteY5" fmla="*/ 319088 h 381000"/>
              <a:gd name="connsiteX6" fmla="*/ 247650 w 2160658"/>
              <a:gd name="connsiteY6" fmla="*/ 319088 h 381000"/>
              <a:gd name="connsiteX7" fmla="*/ 257175 w 2160658"/>
              <a:gd name="connsiteY7" fmla="*/ 304800 h 381000"/>
              <a:gd name="connsiteX8" fmla="*/ 276225 w 2160658"/>
              <a:gd name="connsiteY8" fmla="*/ 300038 h 381000"/>
              <a:gd name="connsiteX9" fmla="*/ 304800 w 2160658"/>
              <a:gd name="connsiteY9" fmla="*/ 285750 h 381000"/>
              <a:gd name="connsiteX10" fmla="*/ 319087 w 2160658"/>
              <a:gd name="connsiteY10" fmla="*/ 276225 h 381000"/>
              <a:gd name="connsiteX11" fmla="*/ 352425 w 2160658"/>
              <a:gd name="connsiteY11" fmla="*/ 266700 h 381000"/>
              <a:gd name="connsiteX12" fmla="*/ 423862 w 2160658"/>
              <a:gd name="connsiteY12" fmla="*/ 242888 h 381000"/>
              <a:gd name="connsiteX13" fmla="*/ 481012 w 2160658"/>
              <a:gd name="connsiteY13" fmla="*/ 233363 h 381000"/>
              <a:gd name="connsiteX14" fmla="*/ 495300 w 2160658"/>
              <a:gd name="connsiteY14" fmla="*/ 238125 h 381000"/>
              <a:gd name="connsiteX15" fmla="*/ 519112 w 2160658"/>
              <a:gd name="connsiteY15" fmla="*/ 233363 h 381000"/>
              <a:gd name="connsiteX16" fmla="*/ 552450 w 2160658"/>
              <a:gd name="connsiteY16" fmla="*/ 228600 h 381000"/>
              <a:gd name="connsiteX17" fmla="*/ 595312 w 2160658"/>
              <a:gd name="connsiteY17" fmla="*/ 219075 h 381000"/>
              <a:gd name="connsiteX18" fmla="*/ 609600 w 2160658"/>
              <a:gd name="connsiteY18" fmla="*/ 209550 h 381000"/>
              <a:gd name="connsiteX19" fmla="*/ 623887 w 2160658"/>
              <a:gd name="connsiteY19" fmla="*/ 190500 h 381000"/>
              <a:gd name="connsiteX20" fmla="*/ 642937 w 2160658"/>
              <a:gd name="connsiteY20" fmla="*/ 180975 h 381000"/>
              <a:gd name="connsiteX21" fmla="*/ 671512 w 2160658"/>
              <a:gd name="connsiteY21" fmla="*/ 166688 h 381000"/>
              <a:gd name="connsiteX22" fmla="*/ 704850 w 2160658"/>
              <a:gd name="connsiteY22" fmla="*/ 152400 h 381000"/>
              <a:gd name="connsiteX23" fmla="*/ 733425 w 2160658"/>
              <a:gd name="connsiteY23" fmla="*/ 142875 h 381000"/>
              <a:gd name="connsiteX24" fmla="*/ 742950 w 2160658"/>
              <a:gd name="connsiteY24" fmla="*/ 119063 h 381000"/>
              <a:gd name="connsiteX25" fmla="*/ 776287 w 2160658"/>
              <a:gd name="connsiteY25" fmla="*/ 104775 h 381000"/>
              <a:gd name="connsiteX26" fmla="*/ 781050 w 2160658"/>
              <a:gd name="connsiteY26" fmla="*/ 85725 h 381000"/>
              <a:gd name="connsiteX27" fmla="*/ 809625 w 2160658"/>
              <a:gd name="connsiteY27" fmla="*/ 80963 h 381000"/>
              <a:gd name="connsiteX28" fmla="*/ 823912 w 2160658"/>
              <a:gd name="connsiteY28" fmla="*/ 76200 h 381000"/>
              <a:gd name="connsiteX29" fmla="*/ 842962 w 2160658"/>
              <a:gd name="connsiteY29" fmla="*/ 33338 h 381000"/>
              <a:gd name="connsiteX30" fmla="*/ 876300 w 2160658"/>
              <a:gd name="connsiteY30" fmla="*/ 14288 h 381000"/>
              <a:gd name="connsiteX31" fmla="*/ 962025 w 2160658"/>
              <a:gd name="connsiteY31" fmla="*/ 0 h 381000"/>
              <a:gd name="connsiteX32" fmla="*/ 1000125 w 2160658"/>
              <a:gd name="connsiteY32" fmla="*/ 4763 h 381000"/>
              <a:gd name="connsiteX33" fmla="*/ 1019175 w 2160658"/>
              <a:gd name="connsiteY33" fmla="*/ 33338 h 381000"/>
              <a:gd name="connsiteX34" fmla="*/ 1062037 w 2160658"/>
              <a:gd name="connsiteY34" fmla="*/ 66675 h 381000"/>
              <a:gd name="connsiteX35" fmla="*/ 1076325 w 2160658"/>
              <a:gd name="connsiteY35" fmla="*/ 76200 h 381000"/>
              <a:gd name="connsiteX36" fmla="*/ 1104900 w 2160658"/>
              <a:gd name="connsiteY36" fmla="*/ 85725 h 381000"/>
              <a:gd name="connsiteX37" fmla="*/ 1133475 w 2160658"/>
              <a:gd name="connsiteY37" fmla="*/ 104775 h 381000"/>
              <a:gd name="connsiteX38" fmla="*/ 1152525 w 2160658"/>
              <a:gd name="connsiteY38" fmla="*/ 133350 h 381000"/>
              <a:gd name="connsiteX39" fmla="*/ 1166812 w 2160658"/>
              <a:gd name="connsiteY39" fmla="*/ 142875 h 381000"/>
              <a:gd name="connsiteX40" fmla="*/ 1200150 w 2160658"/>
              <a:gd name="connsiteY40" fmla="*/ 152400 h 381000"/>
              <a:gd name="connsiteX41" fmla="*/ 1223962 w 2160658"/>
              <a:gd name="connsiteY41" fmla="*/ 157163 h 381000"/>
              <a:gd name="connsiteX42" fmla="*/ 1257300 w 2160658"/>
              <a:gd name="connsiteY42" fmla="*/ 161925 h 381000"/>
              <a:gd name="connsiteX43" fmla="*/ 1295400 w 2160658"/>
              <a:gd name="connsiteY43" fmla="*/ 171450 h 381000"/>
              <a:gd name="connsiteX44" fmla="*/ 1323975 w 2160658"/>
              <a:gd name="connsiteY44" fmla="*/ 195263 h 381000"/>
              <a:gd name="connsiteX45" fmla="*/ 1338262 w 2160658"/>
              <a:gd name="connsiteY45" fmla="*/ 200025 h 381000"/>
              <a:gd name="connsiteX46" fmla="*/ 1371600 w 2160658"/>
              <a:gd name="connsiteY46" fmla="*/ 233363 h 381000"/>
              <a:gd name="connsiteX47" fmla="*/ 1376362 w 2160658"/>
              <a:gd name="connsiteY47" fmla="*/ 271463 h 381000"/>
              <a:gd name="connsiteX48" fmla="*/ 1381125 w 2160658"/>
              <a:gd name="connsiteY48" fmla="*/ 285750 h 381000"/>
              <a:gd name="connsiteX49" fmla="*/ 1395412 w 2160658"/>
              <a:gd name="connsiteY49" fmla="*/ 290513 h 381000"/>
              <a:gd name="connsiteX50" fmla="*/ 1404937 w 2160658"/>
              <a:gd name="connsiteY50" fmla="*/ 304800 h 381000"/>
              <a:gd name="connsiteX51" fmla="*/ 1423987 w 2160658"/>
              <a:gd name="connsiteY51" fmla="*/ 347663 h 381000"/>
              <a:gd name="connsiteX52" fmla="*/ 1443037 w 2160658"/>
              <a:gd name="connsiteY52" fmla="*/ 357188 h 381000"/>
              <a:gd name="connsiteX53" fmla="*/ 1457325 w 2160658"/>
              <a:gd name="connsiteY53" fmla="*/ 366713 h 381000"/>
              <a:gd name="connsiteX54" fmla="*/ 1524000 w 2160658"/>
              <a:gd name="connsiteY54" fmla="*/ 376238 h 381000"/>
              <a:gd name="connsiteX55" fmla="*/ 1547812 w 2160658"/>
              <a:gd name="connsiteY55" fmla="*/ 381000 h 381000"/>
              <a:gd name="connsiteX56" fmla="*/ 1609725 w 2160658"/>
              <a:gd name="connsiteY56" fmla="*/ 371475 h 381000"/>
              <a:gd name="connsiteX57" fmla="*/ 1614487 w 2160658"/>
              <a:gd name="connsiteY57" fmla="*/ 352425 h 381000"/>
              <a:gd name="connsiteX58" fmla="*/ 1628775 w 2160658"/>
              <a:gd name="connsiteY58" fmla="*/ 347663 h 381000"/>
              <a:gd name="connsiteX59" fmla="*/ 1643062 w 2160658"/>
              <a:gd name="connsiteY59" fmla="*/ 338138 h 381000"/>
              <a:gd name="connsiteX60" fmla="*/ 1747837 w 2160658"/>
              <a:gd name="connsiteY60" fmla="*/ 323850 h 381000"/>
              <a:gd name="connsiteX61" fmla="*/ 1776412 w 2160658"/>
              <a:gd name="connsiteY61" fmla="*/ 304800 h 381000"/>
              <a:gd name="connsiteX62" fmla="*/ 1804987 w 2160658"/>
              <a:gd name="connsiteY62" fmla="*/ 295275 h 381000"/>
              <a:gd name="connsiteX63" fmla="*/ 1809750 w 2160658"/>
              <a:gd name="connsiteY63" fmla="*/ 271463 h 381000"/>
              <a:gd name="connsiteX64" fmla="*/ 1824037 w 2160658"/>
              <a:gd name="connsiteY64" fmla="*/ 266700 h 381000"/>
              <a:gd name="connsiteX65" fmla="*/ 1833562 w 2160658"/>
              <a:gd name="connsiteY65" fmla="*/ 252413 h 381000"/>
              <a:gd name="connsiteX66" fmla="*/ 1866900 w 2160658"/>
              <a:gd name="connsiteY66" fmla="*/ 233363 h 381000"/>
              <a:gd name="connsiteX67" fmla="*/ 1881187 w 2160658"/>
              <a:gd name="connsiteY67" fmla="*/ 219075 h 381000"/>
              <a:gd name="connsiteX68" fmla="*/ 1895475 w 2160658"/>
              <a:gd name="connsiteY68" fmla="*/ 209550 h 381000"/>
              <a:gd name="connsiteX69" fmla="*/ 1914525 w 2160658"/>
              <a:gd name="connsiteY69" fmla="*/ 180975 h 381000"/>
              <a:gd name="connsiteX70" fmla="*/ 1928812 w 2160658"/>
              <a:gd name="connsiteY70" fmla="*/ 133350 h 381000"/>
              <a:gd name="connsiteX71" fmla="*/ 1943100 w 2160658"/>
              <a:gd name="connsiteY71" fmla="*/ 128588 h 381000"/>
              <a:gd name="connsiteX72" fmla="*/ 1957387 w 2160658"/>
              <a:gd name="connsiteY72" fmla="*/ 100013 h 381000"/>
              <a:gd name="connsiteX73" fmla="*/ 1962150 w 2160658"/>
              <a:gd name="connsiteY73" fmla="*/ 85725 h 381000"/>
              <a:gd name="connsiteX74" fmla="*/ 2005013 w 2160658"/>
              <a:gd name="connsiteY74" fmla="*/ 38100 h 381000"/>
              <a:gd name="connsiteX75" fmla="*/ 2057400 w 2160658"/>
              <a:gd name="connsiteY75" fmla="*/ 9525 h 381000"/>
              <a:gd name="connsiteX76" fmla="*/ 2124076 w 2160658"/>
              <a:gd name="connsiteY76" fmla="*/ 0 h 381000"/>
              <a:gd name="connsiteX77" fmla="*/ 2157412 w 2160658"/>
              <a:gd name="connsiteY77" fmla="*/ 23813 h 381000"/>
              <a:gd name="connsiteX78" fmla="*/ 2152649 w 2160658"/>
              <a:gd name="connsiteY78" fmla="*/ 100012 h 381000"/>
              <a:gd name="connsiteX0" fmla="*/ 0 w 2160658"/>
              <a:gd name="connsiteY0" fmla="*/ 357188 h 381000"/>
              <a:gd name="connsiteX1" fmla="*/ 42862 w 2160658"/>
              <a:gd name="connsiteY1" fmla="*/ 347663 h 381000"/>
              <a:gd name="connsiteX2" fmla="*/ 57150 w 2160658"/>
              <a:gd name="connsiteY2" fmla="*/ 338138 h 381000"/>
              <a:gd name="connsiteX3" fmla="*/ 90487 w 2160658"/>
              <a:gd name="connsiteY3" fmla="*/ 328613 h 381000"/>
              <a:gd name="connsiteX4" fmla="*/ 104775 w 2160658"/>
              <a:gd name="connsiteY4" fmla="*/ 323850 h 381000"/>
              <a:gd name="connsiteX5" fmla="*/ 161925 w 2160658"/>
              <a:gd name="connsiteY5" fmla="*/ 319088 h 381000"/>
              <a:gd name="connsiteX6" fmla="*/ 247650 w 2160658"/>
              <a:gd name="connsiteY6" fmla="*/ 319088 h 381000"/>
              <a:gd name="connsiteX7" fmla="*/ 257175 w 2160658"/>
              <a:gd name="connsiteY7" fmla="*/ 304800 h 381000"/>
              <a:gd name="connsiteX8" fmla="*/ 276225 w 2160658"/>
              <a:gd name="connsiteY8" fmla="*/ 300038 h 381000"/>
              <a:gd name="connsiteX9" fmla="*/ 304800 w 2160658"/>
              <a:gd name="connsiteY9" fmla="*/ 285750 h 381000"/>
              <a:gd name="connsiteX10" fmla="*/ 319087 w 2160658"/>
              <a:gd name="connsiteY10" fmla="*/ 276225 h 381000"/>
              <a:gd name="connsiteX11" fmla="*/ 352425 w 2160658"/>
              <a:gd name="connsiteY11" fmla="*/ 266700 h 381000"/>
              <a:gd name="connsiteX12" fmla="*/ 423862 w 2160658"/>
              <a:gd name="connsiteY12" fmla="*/ 242888 h 381000"/>
              <a:gd name="connsiteX13" fmla="*/ 481012 w 2160658"/>
              <a:gd name="connsiteY13" fmla="*/ 233363 h 381000"/>
              <a:gd name="connsiteX14" fmla="*/ 495300 w 2160658"/>
              <a:gd name="connsiteY14" fmla="*/ 238125 h 381000"/>
              <a:gd name="connsiteX15" fmla="*/ 519112 w 2160658"/>
              <a:gd name="connsiteY15" fmla="*/ 233363 h 381000"/>
              <a:gd name="connsiteX16" fmla="*/ 552450 w 2160658"/>
              <a:gd name="connsiteY16" fmla="*/ 228600 h 381000"/>
              <a:gd name="connsiteX17" fmla="*/ 595312 w 2160658"/>
              <a:gd name="connsiteY17" fmla="*/ 219075 h 381000"/>
              <a:gd name="connsiteX18" fmla="*/ 609600 w 2160658"/>
              <a:gd name="connsiteY18" fmla="*/ 209550 h 381000"/>
              <a:gd name="connsiteX19" fmla="*/ 623887 w 2160658"/>
              <a:gd name="connsiteY19" fmla="*/ 190500 h 381000"/>
              <a:gd name="connsiteX20" fmla="*/ 642937 w 2160658"/>
              <a:gd name="connsiteY20" fmla="*/ 180975 h 381000"/>
              <a:gd name="connsiteX21" fmla="*/ 671512 w 2160658"/>
              <a:gd name="connsiteY21" fmla="*/ 166688 h 381000"/>
              <a:gd name="connsiteX22" fmla="*/ 704850 w 2160658"/>
              <a:gd name="connsiteY22" fmla="*/ 152400 h 381000"/>
              <a:gd name="connsiteX23" fmla="*/ 733425 w 2160658"/>
              <a:gd name="connsiteY23" fmla="*/ 142875 h 381000"/>
              <a:gd name="connsiteX24" fmla="*/ 742950 w 2160658"/>
              <a:gd name="connsiteY24" fmla="*/ 119063 h 381000"/>
              <a:gd name="connsiteX25" fmla="*/ 776287 w 2160658"/>
              <a:gd name="connsiteY25" fmla="*/ 104775 h 381000"/>
              <a:gd name="connsiteX26" fmla="*/ 781050 w 2160658"/>
              <a:gd name="connsiteY26" fmla="*/ 85725 h 381000"/>
              <a:gd name="connsiteX27" fmla="*/ 809625 w 2160658"/>
              <a:gd name="connsiteY27" fmla="*/ 80963 h 381000"/>
              <a:gd name="connsiteX28" fmla="*/ 823912 w 2160658"/>
              <a:gd name="connsiteY28" fmla="*/ 76200 h 381000"/>
              <a:gd name="connsiteX29" fmla="*/ 842962 w 2160658"/>
              <a:gd name="connsiteY29" fmla="*/ 33338 h 381000"/>
              <a:gd name="connsiteX30" fmla="*/ 876300 w 2160658"/>
              <a:gd name="connsiteY30" fmla="*/ 14288 h 381000"/>
              <a:gd name="connsiteX31" fmla="*/ 962025 w 2160658"/>
              <a:gd name="connsiteY31" fmla="*/ 0 h 381000"/>
              <a:gd name="connsiteX32" fmla="*/ 1000125 w 2160658"/>
              <a:gd name="connsiteY32" fmla="*/ 4763 h 381000"/>
              <a:gd name="connsiteX33" fmla="*/ 1019175 w 2160658"/>
              <a:gd name="connsiteY33" fmla="*/ 33338 h 381000"/>
              <a:gd name="connsiteX34" fmla="*/ 1062037 w 2160658"/>
              <a:gd name="connsiteY34" fmla="*/ 66675 h 381000"/>
              <a:gd name="connsiteX35" fmla="*/ 1076325 w 2160658"/>
              <a:gd name="connsiteY35" fmla="*/ 76200 h 381000"/>
              <a:gd name="connsiteX36" fmla="*/ 1104900 w 2160658"/>
              <a:gd name="connsiteY36" fmla="*/ 85725 h 381000"/>
              <a:gd name="connsiteX37" fmla="*/ 1133475 w 2160658"/>
              <a:gd name="connsiteY37" fmla="*/ 104775 h 381000"/>
              <a:gd name="connsiteX38" fmla="*/ 1152525 w 2160658"/>
              <a:gd name="connsiteY38" fmla="*/ 133350 h 381000"/>
              <a:gd name="connsiteX39" fmla="*/ 1166812 w 2160658"/>
              <a:gd name="connsiteY39" fmla="*/ 142875 h 381000"/>
              <a:gd name="connsiteX40" fmla="*/ 1200150 w 2160658"/>
              <a:gd name="connsiteY40" fmla="*/ 152400 h 381000"/>
              <a:gd name="connsiteX41" fmla="*/ 1223962 w 2160658"/>
              <a:gd name="connsiteY41" fmla="*/ 157163 h 381000"/>
              <a:gd name="connsiteX42" fmla="*/ 1257300 w 2160658"/>
              <a:gd name="connsiteY42" fmla="*/ 161925 h 381000"/>
              <a:gd name="connsiteX43" fmla="*/ 1295400 w 2160658"/>
              <a:gd name="connsiteY43" fmla="*/ 171450 h 381000"/>
              <a:gd name="connsiteX44" fmla="*/ 1323975 w 2160658"/>
              <a:gd name="connsiteY44" fmla="*/ 195263 h 381000"/>
              <a:gd name="connsiteX45" fmla="*/ 1338262 w 2160658"/>
              <a:gd name="connsiteY45" fmla="*/ 200025 h 381000"/>
              <a:gd name="connsiteX46" fmla="*/ 1371600 w 2160658"/>
              <a:gd name="connsiteY46" fmla="*/ 233363 h 381000"/>
              <a:gd name="connsiteX47" fmla="*/ 1376362 w 2160658"/>
              <a:gd name="connsiteY47" fmla="*/ 271463 h 381000"/>
              <a:gd name="connsiteX48" fmla="*/ 1381125 w 2160658"/>
              <a:gd name="connsiteY48" fmla="*/ 285750 h 381000"/>
              <a:gd name="connsiteX49" fmla="*/ 1395412 w 2160658"/>
              <a:gd name="connsiteY49" fmla="*/ 290513 h 381000"/>
              <a:gd name="connsiteX50" fmla="*/ 1404937 w 2160658"/>
              <a:gd name="connsiteY50" fmla="*/ 304800 h 381000"/>
              <a:gd name="connsiteX51" fmla="*/ 1423987 w 2160658"/>
              <a:gd name="connsiteY51" fmla="*/ 347663 h 381000"/>
              <a:gd name="connsiteX52" fmla="*/ 1443037 w 2160658"/>
              <a:gd name="connsiteY52" fmla="*/ 357188 h 381000"/>
              <a:gd name="connsiteX53" fmla="*/ 1457325 w 2160658"/>
              <a:gd name="connsiteY53" fmla="*/ 366713 h 381000"/>
              <a:gd name="connsiteX54" fmla="*/ 1524000 w 2160658"/>
              <a:gd name="connsiteY54" fmla="*/ 376238 h 381000"/>
              <a:gd name="connsiteX55" fmla="*/ 1547812 w 2160658"/>
              <a:gd name="connsiteY55" fmla="*/ 381000 h 381000"/>
              <a:gd name="connsiteX56" fmla="*/ 1609725 w 2160658"/>
              <a:gd name="connsiteY56" fmla="*/ 371475 h 381000"/>
              <a:gd name="connsiteX57" fmla="*/ 1614487 w 2160658"/>
              <a:gd name="connsiteY57" fmla="*/ 352425 h 381000"/>
              <a:gd name="connsiteX58" fmla="*/ 1628775 w 2160658"/>
              <a:gd name="connsiteY58" fmla="*/ 347663 h 381000"/>
              <a:gd name="connsiteX59" fmla="*/ 1643062 w 2160658"/>
              <a:gd name="connsiteY59" fmla="*/ 338138 h 381000"/>
              <a:gd name="connsiteX60" fmla="*/ 1747837 w 2160658"/>
              <a:gd name="connsiteY60" fmla="*/ 323850 h 381000"/>
              <a:gd name="connsiteX61" fmla="*/ 1776412 w 2160658"/>
              <a:gd name="connsiteY61" fmla="*/ 304800 h 381000"/>
              <a:gd name="connsiteX62" fmla="*/ 1804987 w 2160658"/>
              <a:gd name="connsiteY62" fmla="*/ 295275 h 381000"/>
              <a:gd name="connsiteX63" fmla="*/ 1809750 w 2160658"/>
              <a:gd name="connsiteY63" fmla="*/ 271463 h 381000"/>
              <a:gd name="connsiteX64" fmla="*/ 1824037 w 2160658"/>
              <a:gd name="connsiteY64" fmla="*/ 266700 h 381000"/>
              <a:gd name="connsiteX65" fmla="*/ 1833562 w 2160658"/>
              <a:gd name="connsiteY65" fmla="*/ 252413 h 381000"/>
              <a:gd name="connsiteX66" fmla="*/ 1866900 w 2160658"/>
              <a:gd name="connsiteY66" fmla="*/ 233363 h 381000"/>
              <a:gd name="connsiteX67" fmla="*/ 1881187 w 2160658"/>
              <a:gd name="connsiteY67" fmla="*/ 219075 h 381000"/>
              <a:gd name="connsiteX68" fmla="*/ 1895475 w 2160658"/>
              <a:gd name="connsiteY68" fmla="*/ 209550 h 381000"/>
              <a:gd name="connsiteX69" fmla="*/ 1914525 w 2160658"/>
              <a:gd name="connsiteY69" fmla="*/ 180975 h 381000"/>
              <a:gd name="connsiteX70" fmla="*/ 1928812 w 2160658"/>
              <a:gd name="connsiteY70" fmla="*/ 133350 h 381000"/>
              <a:gd name="connsiteX71" fmla="*/ 1943100 w 2160658"/>
              <a:gd name="connsiteY71" fmla="*/ 128588 h 381000"/>
              <a:gd name="connsiteX72" fmla="*/ 1957387 w 2160658"/>
              <a:gd name="connsiteY72" fmla="*/ 100013 h 381000"/>
              <a:gd name="connsiteX73" fmla="*/ 1981200 w 2160658"/>
              <a:gd name="connsiteY73" fmla="*/ 123825 h 381000"/>
              <a:gd name="connsiteX74" fmla="*/ 2005013 w 2160658"/>
              <a:gd name="connsiteY74" fmla="*/ 38100 h 381000"/>
              <a:gd name="connsiteX75" fmla="*/ 2057400 w 2160658"/>
              <a:gd name="connsiteY75" fmla="*/ 9525 h 381000"/>
              <a:gd name="connsiteX76" fmla="*/ 2124076 w 2160658"/>
              <a:gd name="connsiteY76" fmla="*/ 0 h 381000"/>
              <a:gd name="connsiteX77" fmla="*/ 2157412 w 2160658"/>
              <a:gd name="connsiteY77" fmla="*/ 23813 h 381000"/>
              <a:gd name="connsiteX78" fmla="*/ 2152649 w 2160658"/>
              <a:gd name="connsiteY78" fmla="*/ 100012 h 381000"/>
              <a:gd name="connsiteX0" fmla="*/ 0 w 2160658"/>
              <a:gd name="connsiteY0" fmla="*/ 357188 h 381000"/>
              <a:gd name="connsiteX1" fmla="*/ 42862 w 2160658"/>
              <a:gd name="connsiteY1" fmla="*/ 347663 h 381000"/>
              <a:gd name="connsiteX2" fmla="*/ 57150 w 2160658"/>
              <a:gd name="connsiteY2" fmla="*/ 338138 h 381000"/>
              <a:gd name="connsiteX3" fmla="*/ 90487 w 2160658"/>
              <a:gd name="connsiteY3" fmla="*/ 328613 h 381000"/>
              <a:gd name="connsiteX4" fmla="*/ 104775 w 2160658"/>
              <a:gd name="connsiteY4" fmla="*/ 323850 h 381000"/>
              <a:gd name="connsiteX5" fmla="*/ 161925 w 2160658"/>
              <a:gd name="connsiteY5" fmla="*/ 319088 h 381000"/>
              <a:gd name="connsiteX6" fmla="*/ 247650 w 2160658"/>
              <a:gd name="connsiteY6" fmla="*/ 319088 h 381000"/>
              <a:gd name="connsiteX7" fmla="*/ 257175 w 2160658"/>
              <a:gd name="connsiteY7" fmla="*/ 304800 h 381000"/>
              <a:gd name="connsiteX8" fmla="*/ 276225 w 2160658"/>
              <a:gd name="connsiteY8" fmla="*/ 300038 h 381000"/>
              <a:gd name="connsiteX9" fmla="*/ 304800 w 2160658"/>
              <a:gd name="connsiteY9" fmla="*/ 285750 h 381000"/>
              <a:gd name="connsiteX10" fmla="*/ 319087 w 2160658"/>
              <a:gd name="connsiteY10" fmla="*/ 276225 h 381000"/>
              <a:gd name="connsiteX11" fmla="*/ 352425 w 2160658"/>
              <a:gd name="connsiteY11" fmla="*/ 266700 h 381000"/>
              <a:gd name="connsiteX12" fmla="*/ 423862 w 2160658"/>
              <a:gd name="connsiteY12" fmla="*/ 242888 h 381000"/>
              <a:gd name="connsiteX13" fmla="*/ 481012 w 2160658"/>
              <a:gd name="connsiteY13" fmla="*/ 233363 h 381000"/>
              <a:gd name="connsiteX14" fmla="*/ 495300 w 2160658"/>
              <a:gd name="connsiteY14" fmla="*/ 238125 h 381000"/>
              <a:gd name="connsiteX15" fmla="*/ 519112 w 2160658"/>
              <a:gd name="connsiteY15" fmla="*/ 233363 h 381000"/>
              <a:gd name="connsiteX16" fmla="*/ 552450 w 2160658"/>
              <a:gd name="connsiteY16" fmla="*/ 228600 h 381000"/>
              <a:gd name="connsiteX17" fmla="*/ 595312 w 2160658"/>
              <a:gd name="connsiteY17" fmla="*/ 219075 h 381000"/>
              <a:gd name="connsiteX18" fmla="*/ 609600 w 2160658"/>
              <a:gd name="connsiteY18" fmla="*/ 209550 h 381000"/>
              <a:gd name="connsiteX19" fmla="*/ 623887 w 2160658"/>
              <a:gd name="connsiteY19" fmla="*/ 190500 h 381000"/>
              <a:gd name="connsiteX20" fmla="*/ 642937 w 2160658"/>
              <a:gd name="connsiteY20" fmla="*/ 180975 h 381000"/>
              <a:gd name="connsiteX21" fmla="*/ 671512 w 2160658"/>
              <a:gd name="connsiteY21" fmla="*/ 166688 h 381000"/>
              <a:gd name="connsiteX22" fmla="*/ 704850 w 2160658"/>
              <a:gd name="connsiteY22" fmla="*/ 152400 h 381000"/>
              <a:gd name="connsiteX23" fmla="*/ 733425 w 2160658"/>
              <a:gd name="connsiteY23" fmla="*/ 142875 h 381000"/>
              <a:gd name="connsiteX24" fmla="*/ 742950 w 2160658"/>
              <a:gd name="connsiteY24" fmla="*/ 119063 h 381000"/>
              <a:gd name="connsiteX25" fmla="*/ 776287 w 2160658"/>
              <a:gd name="connsiteY25" fmla="*/ 104775 h 381000"/>
              <a:gd name="connsiteX26" fmla="*/ 781050 w 2160658"/>
              <a:gd name="connsiteY26" fmla="*/ 85725 h 381000"/>
              <a:gd name="connsiteX27" fmla="*/ 809625 w 2160658"/>
              <a:gd name="connsiteY27" fmla="*/ 80963 h 381000"/>
              <a:gd name="connsiteX28" fmla="*/ 823912 w 2160658"/>
              <a:gd name="connsiteY28" fmla="*/ 76200 h 381000"/>
              <a:gd name="connsiteX29" fmla="*/ 842962 w 2160658"/>
              <a:gd name="connsiteY29" fmla="*/ 33338 h 381000"/>
              <a:gd name="connsiteX30" fmla="*/ 876300 w 2160658"/>
              <a:gd name="connsiteY30" fmla="*/ 14288 h 381000"/>
              <a:gd name="connsiteX31" fmla="*/ 962025 w 2160658"/>
              <a:gd name="connsiteY31" fmla="*/ 0 h 381000"/>
              <a:gd name="connsiteX32" fmla="*/ 1000125 w 2160658"/>
              <a:gd name="connsiteY32" fmla="*/ 4763 h 381000"/>
              <a:gd name="connsiteX33" fmla="*/ 1019175 w 2160658"/>
              <a:gd name="connsiteY33" fmla="*/ 33338 h 381000"/>
              <a:gd name="connsiteX34" fmla="*/ 1062037 w 2160658"/>
              <a:gd name="connsiteY34" fmla="*/ 66675 h 381000"/>
              <a:gd name="connsiteX35" fmla="*/ 1076325 w 2160658"/>
              <a:gd name="connsiteY35" fmla="*/ 76200 h 381000"/>
              <a:gd name="connsiteX36" fmla="*/ 1104900 w 2160658"/>
              <a:gd name="connsiteY36" fmla="*/ 85725 h 381000"/>
              <a:gd name="connsiteX37" fmla="*/ 1133475 w 2160658"/>
              <a:gd name="connsiteY37" fmla="*/ 104775 h 381000"/>
              <a:gd name="connsiteX38" fmla="*/ 1152525 w 2160658"/>
              <a:gd name="connsiteY38" fmla="*/ 133350 h 381000"/>
              <a:gd name="connsiteX39" fmla="*/ 1166812 w 2160658"/>
              <a:gd name="connsiteY39" fmla="*/ 142875 h 381000"/>
              <a:gd name="connsiteX40" fmla="*/ 1200150 w 2160658"/>
              <a:gd name="connsiteY40" fmla="*/ 152400 h 381000"/>
              <a:gd name="connsiteX41" fmla="*/ 1223962 w 2160658"/>
              <a:gd name="connsiteY41" fmla="*/ 157163 h 381000"/>
              <a:gd name="connsiteX42" fmla="*/ 1257300 w 2160658"/>
              <a:gd name="connsiteY42" fmla="*/ 161925 h 381000"/>
              <a:gd name="connsiteX43" fmla="*/ 1295400 w 2160658"/>
              <a:gd name="connsiteY43" fmla="*/ 171450 h 381000"/>
              <a:gd name="connsiteX44" fmla="*/ 1323975 w 2160658"/>
              <a:gd name="connsiteY44" fmla="*/ 195263 h 381000"/>
              <a:gd name="connsiteX45" fmla="*/ 1338262 w 2160658"/>
              <a:gd name="connsiteY45" fmla="*/ 200025 h 381000"/>
              <a:gd name="connsiteX46" fmla="*/ 1371600 w 2160658"/>
              <a:gd name="connsiteY46" fmla="*/ 233363 h 381000"/>
              <a:gd name="connsiteX47" fmla="*/ 1376362 w 2160658"/>
              <a:gd name="connsiteY47" fmla="*/ 271463 h 381000"/>
              <a:gd name="connsiteX48" fmla="*/ 1381125 w 2160658"/>
              <a:gd name="connsiteY48" fmla="*/ 285750 h 381000"/>
              <a:gd name="connsiteX49" fmla="*/ 1395412 w 2160658"/>
              <a:gd name="connsiteY49" fmla="*/ 290513 h 381000"/>
              <a:gd name="connsiteX50" fmla="*/ 1404937 w 2160658"/>
              <a:gd name="connsiteY50" fmla="*/ 304800 h 381000"/>
              <a:gd name="connsiteX51" fmla="*/ 1423987 w 2160658"/>
              <a:gd name="connsiteY51" fmla="*/ 347663 h 381000"/>
              <a:gd name="connsiteX52" fmla="*/ 1443037 w 2160658"/>
              <a:gd name="connsiteY52" fmla="*/ 357188 h 381000"/>
              <a:gd name="connsiteX53" fmla="*/ 1457325 w 2160658"/>
              <a:gd name="connsiteY53" fmla="*/ 366713 h 381000"/>
              <a:gd name="connsiteX54" fmla="*/ 1524000 w 2160658"/>
              <a:gd name="connsiteY54" fmla="*/ 376238 h 381000"/>
              <a:gd name="connsiteX55" fmla="*/ 1547812 w 2160658"/>
              <a:gd name="connsiteY55" fmla="*/ 381000 h 381000"/>
              <a:gd name="connsiteX56" fmla="*/ 1609725 w 2160658"/>
              <a:gd name="connsiteY56" fmla="*/ 371475 h 381000"/>
              <a:gd name="connsiteX57" fmla="*/ 1614487 w 2160658"/>
              <a:gd name="connsiteY57" fmla="*/ 352425 h 381000"/>
              <a:gd name="connsiteX58" fmla="*/ 1628775 w 2160658"/>
              <a:gd name="connsiteY58" fmla="*/ 347663 h 381000"/>
              <a:gd name="connsiteX59" fmla="*/ 1643062 w 2160658"/>
              <a:gd name="connsiteY59" fmla="*/ 338138 h 381000"/>
              <a:gd name="connsiteX60" fmla="*/ 1747837 w 2160658"/>
              <a:gd name="connsiteY60" fmla="*/ 323850 h 381000"/>
              <a:gd name="connsiteX61" fmla="*/ 1776412 w 2160658"/>
              <a:gd name="connsiteY61" fmla="*/ 304800 h 381000"/>
              <a:gd name="connsiteX62" fmla="*/ 1804987 w 2160658"/>
              <a:gd name="connsiteY62" fmla="*/ 295275 h 381000"/>
              <a:gd name="connsiteX63" fmla="*/ 1809750 w 2160658"/>
              <a:gd name="connsiteY63" fmla="*/ 271463 h 381000"/>
              <a:gd name="connsiteX64" fmla="*/ 1824037 w 2160658"/>
              <a:gd name="connsiteY64" fmla="*/ 266700 h 381000"/>
              <a:gd name="connsiteX65" fmla="*/ 1833562 w 2160658"/>
              <a:gd name="connsiteY65" fmla="*/ 252413 h 381000"/>
              <a:gd name="connsiteX66" fmla="*/ 1866900 w 2160658"/>
              <a:gd name="connsiteY66" fmla="*/ 233363 h 381000"/>
              <a:gd name="connsiteX67" fmla="*/ 1881187 w 2160658"/>
              <a:gd name="connsiteY67" fmla="*/ 219075 h 381000"/>
              <a:gd name="connsiteX68" fmla="*/ 1895475 w 2160658"/>
              <a:gd name="connsiteY68" fmla="*/ 209550 h 381000"/>
              <a:gd name="connsiteX69" fmla="*/ 1914525 w 2160658"/>
              <a:gd name="connsiteY69" fmla="*/ 180975 h 381000"/>
              <a:gd name="connsiteX70" fmla="*/ 1928812 w 2160658"/>
              <a:gd name="connsiteY70" fmla="*/ 133350 h 381000"/>
              <a:gd name="connsiteX71" fmla="*/ 1943100 w 2160658"/>
              <a:gd name="connsiteY71" fmla="*/ 128588 h 381000"/>
              <a:gd name="connsiteX72" fmla="*/ 1947862 w 2160658"/>
              <a:gd name="connsiteY72" fmla="*/ 157163 h 381000"/>
              <a:gd name="connsiteX73" fmla="*/ 1981200 w 2160658"/>
              <a:gd name="connsiteY73" fmla="*/ 123825 h 381000"/>
              <a:gd name="connsiteX74" fmla="*/ 2005013 w 2160658"/>
              <a:gd name="connsiteY74" fmla="*/ 38100 h 381000"/>
              <a:gd name="connsiteX75" fmla="*/ 2057400 w 2160658"/>
              <a:gd name="connsiteY75" fmla="*/ 9525 h 381000"/>
              <a:gd name="connsiteX76" fmla="*/ 2124076 w 2160658"/>
              <a:gd name="connsiteY76" fmla="*/ 0 h 381000"/>
              <a:gd name="connsiteX77" fmla="*/ 2157412 w 2160658"/>
              <a:gd name="connsiteY77" fmla="*/ 23813 h 381000"/>
              <a:gd name="connsiteX78" fmla="*/ 2152649 w 2160658"/>
              <a:gd name="connsiteY78" fmla="*/ 100012 h 381000"/>
              <a:gd name="connsiteX0" fmla="*/ 0 w 2160658"/>
              <a:gd name="connsiteY0" fmla="*/ 357188 h 381000"/>
              <a:gd name="connsiteX1" fmla="*/ 42862 w 2160658"/>
              <a:gd name="connsiteY1" fmla="*/ 347663 h 381000"/>
              <a:gd name="connsiteX2" fmla="*/ 57150 w 2160658"/>
              <a:gd name="connsiteY2" fmla="*/ 338138 h 381000"/>
              <a:gd name="connsiteX3" fmla="*/ 90487 w 2160658"/>
              <a:gd name="connsiteY3" fmla="*/ 328613 h 381000"/>
              <a:gd name="connsiteX4" fmla="*/ 104775 w 2160658"/>
              <a:gd name="connsiteY4" fmla="*/ 323850 h 381000"/>
              <a:gd name="connsiteX5" fmla="*/ 161925 w 2160658"/>
              <a:gd name="connsiteY5" fmla="*/ 319088 h 381000"/>
              <a:gd name="connsiteX6" fmla="*/ 247650 w 2160658"/>
              <a:gd name="connsiteY6" fmla="*/ 319088 h 381000"/>
              <a:gd name="connsiteX7" fmla="*/ 257175 w 2160658"/>
              <a:gd name="connsiteY7" fmla="*/ 304800 h 381000"/>
              <a:gd name="connsiteX8" fmla="*/ 276225 w 2160658"/>
              <a:gd name="connsiteY8" fmla="*/ 300038 h 381000"/>
              <a:gd name="connsiteX9" fmla="*/ 304800 w 2160658"/>
              <a:gd name="connsiteY9" fmla="*/ 285750 h 381000"/>
              <a:gd name="connsiteX10" fmla="*/ 319087 w 2160658"/>
              <a:gd name="connsiteY10" fmla="*/ 276225 h 381000"/>
              <a:gd name="connsiteX11" fmla="*/ 352425 w 2160658"/>
              <a:gd name="connsiteY11" fmla="*/ 266700 h 381000"/>
              <a:gd name="connsiteX12" fmla="*/ 423862 w 2160658"/>
              <a:gd name="connsiteY12" fmla="*/ 242888 h 381000"/>
              <a:gd name="connsiteX13" fmla="*/ 481012 w 2160658"/>
              <a:gd name="connsiteY13" fmla="*/ 233363 h 381000"/>
              <a:gd name="connsiteX14" fmla="*/ 495300 w 2160658"/>
              <a:gd name="connsiteY14" fmla="*/ 238125 h 381000"/>
              <a:gd name="connsiteX15" fmla="*/ 519112 w 2160658"/>
              <a:gd name="connsiteY15" fmla="*/ 233363 h 381000"/>
              <a:gd name="connsiteX16" fmla="*/ 552450 w 2160658"/>
              <a:gd name="connsiteY16" fmla="*/ 228600 h 381000"/>
              <a:gd name="connsiteX17" fmla="*/ 595312 w 2160658"/>
              <a:gd name="connsiteY17" fmla="*/ 219075 h 381000"/>
              <a:gd name="connsiteX18" fmla="*/ 609600 w 2160658"/>
              <a:gd name="connsiteY18" fmla="*/ 209550 h 381000"/>
              <a:gd name="connsiteX19" fmla="*/ 623887 w 2160658"/>
              <a:gd name="connsiteY19" fmla="*/ 190500 h 381000"/>
              <a:gd name="connsiteX20" fmla="*/ 642937 w 2160658"/>
              <a:gd name="connsiteY20" fmla="*/ 180975 h 381000"/>
              <a:gd name="connsiteX21" fmla="*/ 671512 w 2160658"/>
              <a:gd name="connsiteY21" fmla="*/ 166688 h 381000"/>
              <a:gd name="connsiteX22" fmla="*/ 704850 w 2160658"/>
              <a:gd name="connsiteY22" fmla="*/ 152400 h 381000"/>
              <a:gd name="connsiteX23" fmla="*/ 733425 w 2160658"/>
              <a:gd name="connsiteY23" fmla="*/ 142875 h 381000"/>
              <a:gd name="connsiteX24" fmla="*/ 742950 w 2160658"/>
              <a:gd name="connsiteY24" fmla="*/ 119063 h 381000"/>
              <a:gd name="connsiteX25" fmla="*/ 776287 w 2160658"/>
              <a:gd name="connsiteY25" fmla="*/ 104775 h 381000"/>
              <a:gd name="connsiteX26" fmla="*/ 781050 w 2160658"/>
              <a:gd name="connsiteY26" fmla="*/ 85725 h 381000"/>
              <a:gd name="connsiteX27" fmla="*/ 809625 w 2160658"/>
              <a:gd name="connsiteY27" fmla="*/ 80963 h 381000"/>
              <a:gd name="connsiteX28" fmla="*/ 823912 w 2160658"/>
              <a:gd name="connsiteY28" fmla="*/ 76200 h 381000"/>
              <a:gd name="connsiteX29" fmla="*/ 842962 w 2160658"/>
              <a:gd name="connsiteY29" fmla="*/ 33338 h 381000"/>
              <a:gd name="connsiteX30" fmla="*/ 876300 w 2160658"/>
              <a:gd name="connsiteY30" fmla="*/ 14288 h 381000"/>
              <a:gd name="connsiteX31" fmla="*/ 962025 w 2160658"/>
              <a:gd name="connsiteY31" fmla="*/ 0 h 381000"/>
              <a:gd name="connsiteX32" fmla="*/ 1000125 w 2160658"/>
              <a:gd name="connsiteY32" fmla="*/ 4763 h 381000"/>
              <a:gd name="connsiteX33" fmla="*/ 1019175 w 2160658"/>
              <a:gd name="connsiteY33" fmla="*/ 33338 h 381000"/>
              <a:gd name="connsiteX34" fmla="*/ 1062037 w 2160658"/>
              <a:gd name="connsiteY34" fmla="*/ 66675 h 381000"/>
              <a:gd name="connsiteX35" fmla="*/ 1076325 w 2160658"/>
              <a:gd name="connsiteY35" fmla="*/ 76200 h 381000"/>
              <a:gd name="connsiteX36" fmla="*/ 1104900 w 2160658"/>
              <a:gd name="connsiteY36" fmla="*/ 85725 h 381000"/>
              <a:gd name="connsiteX37" fmla="*/ 1133475 w 2160658"/>
              <a:gd name="connsiteY37" fmla="*/ 104775 h 381000"/>
              <a:gd name="connsiteX38" fmla="*/ 1152525 w 2160658"/>
              <a:gd name="connsiteY38" fmla="*/ 133350 h 381000"/>
              <a:gd name="connsiteX39" fmla="*/ 1166812 w 2160658"/>
              <a:gd name="connsiteY39" fmla="*/ 142875 h 381000"/>
              <a:gd name="connsiteX40" fmla="*/ 1200150 w 2160658"/>
              <a:gd name="connsiteY40" fmla="*/ 152400 h 381000"/>
              <a:gd name="connsiteX41" fmla="*/ 1223962 w 2160658"/>
              <a:gd name="connsiteY41" fmla="*/ 157163 h 381000"/>
              <a:gd name="connsiteX42" fmla="*/ 1257300 w 2160658"/>
              <a:gd name="connsiteY42" fmla="*/ 161925 h 381000"/>
              <a:gd name="connsiteX43" fmla="*/ 1295400 w 2160658"/>
              <a:gd name="connsiteY43" fmla="*/ 171450 h 381000"/>
              <a:gd name="connsiteX44" fmla="*/ 1323975 w 2160658"/>
              <a:gd name="connsiteY44" fmla="*/ 195263 h 381000"/>
              <a:gd name="connsiteX45" fmla="*/ 1338262 w 2160658"/>
              <a:gd name="connsiteY45" fmla="*/ 200025 h 381000"/>
              <a:gd name="connsiteX46" fmla="*/ 1371600 w 2160658"/>
              <a:gd name="connsiteY46" fmla="*/ 233363 h 381000"/>
              <a:gd name="connsiteX47" fmla="*/ 1376362 w 2160658"/>
              <a:gd name="connsiteY47" fmla="*/ 271463 h 381000"/>
              <a:gd name="connsiteX48" fmla="*/ 1381125 w 2160658"/>
              <a:gd name="connsiteY48" fmla="*/ 285750 h 381000"/>
              <a:gd name="connsiteX49" fmla="*/ 1395412 w 2160658"/>
              <a:gd name="connsiteY49" fmla="*/ 290513 h 381000"/>
              <a:gd name="connsiteX50" fmla="*/ 1404937 w 2160658"/>
              <a:gd name="connsiteY50" fmla="*/ 304800 h 381000"/>
              <a:gd name="connsiteX51" fmla="*/ 1423987 w 2160658"/>
              <a:gd name="connsiteY51" fmla="*/ 347663 h 381000"/>
              <a:gd name="connsiteX52" fmla="*/ 1443037 w 2160658"/>
              <a:gd name="connsiteY52" fmla="*/ 357188 h 381000"/>
              <a:gd name="connsiteX53" fmla="*/ 1457325 w 2160658"/>
              <a:gd name="connsiteY53" fmla="*/ 366713 h 381000"/>
              <a:gd name="connsiteX54" fmla="*/ 1524000 w 2160658"/>
              <a:gd name="connsiteY54" fmla="*/ 376238 h 381000"/>
              <a:gd name="connsiteX55" fmla="*/ 1547812 w 2160658"/>
              <a:gd name="connsiteY55" fmla="*/ 381000 h 381000"/>
              <a:gd name="connsiteX56" fmla="*/ 1609725 w 2160658"/>
              <a:gd name="connsiteY56" fmla="*/ 371475 h 381000"/>
              <a:gd name="connsiteX57" fmla="*/ 1614487 w 2160658"/>
              <a:gd name="connsiteY57" fmla="*/ 352425 h 381000"/>
              <a:gd name="connsiteX58" fmla="*/ 1628775 w 2160658"/>
              <a:gd name="connsiteY58" fmla="*/ 347663 h 381000"/>
              <a:gd name="connsiteX59" fmla="*/ 1643062 w 2160658"/>
              <a:gd name="connsiteY59" fmla="*/ 338138 h 381000"/>
              <a:gd name="connsiteX60" fmla="*/ 1747837 w 2160658"/>
              <a:gd name="connsiteY60" fmla="*/ 323850 h 381000"/>
              <a:gd name="connsiteX61" fmla="*/ 1776412 w 2160658"/>
              <a:gd name="connsiteY61" fmla="*/ 304800 h 381000"/>
              <a:gd name="connsiteX62" fmla="*/ 1804987 w 2160658"/>
              <a:gd name="connsiteY62" fmla="*/ 295275 h 381000"/>
              <a:gd name="connsiteX63" fmla="*/ 1809750 w 2160658"/>
              <a:gd name="connsiteY63" fmla="*/ 271463 h 381000"/>
              <a:gd name="connsiteX64" fmla="*/ 1824037 w 2160658"/>
              <a:gd name="connsiteY64" fmla="*/ 266700 h 381000"/>
              <a:gd name="connsiteX65" fmla="*/ 1833562 w 2160658"/>
              <a:gd name="connsiteY65" fmla="*/ 252413 h 381000"/>
              <a:gd name="connsiteX66" fmla="*/ 1866900 w 2160658"/>
              <a:gd name="connsiteY66" fmla="*/ 233363 h 381000"/>
              <a:gd name="connsiteX67" fmla="*/ 1881187 w 2160658"/>
              <a:gd name="connsiteY67" fmla="*/ 219075 h 381000"/>
              <a:gd name="connsiteX68" fmla="*/ 1895475 w 2160658"/>
              <a:gd name="connsiteY68" fmla="*/ 209550 h 381000"/>
              <a:gd name="connsiteX69" fmla="*/ 1914525 w 2160658"/>
              <a:gd name="connsiteY69" fmla="*/ 180975 h 381000"/>
              <a:gd name="connsiteX70" fmla="*/ 1928812 w 2160658"/>
              <a:gd name="connsiteY70" fmla="*/ 133350 h 381000"/>
              <a:gd name="connsiteX71" fmla="*/ 1943100 w 2160658"/>
              <a:gd name="connsiteY71" fmla="*/ 128588 h 381000"/>
              <a:gd name="connsiteX72" fmla="*/ 1947862 w 2160658"/>
              <a:gd name="connsiteY72" fmla="*/ 157163 h 381000"/>
              <a:gd name="connsiteX73" fmla="*/ 1976437 w 2160658"/>
              <a:gd name="connsiteY73" fmla="*/ 85725 h 381000"/>
              <a:gd name="connsiteX74" fmla="*/ 2005013 w 2160658"/>
              <a:gd name="connsiteY74" fmla="*/ 38100 h 381000"/>
              <a:gd name="connsiteX75" fmla="*/ 2057400 w 2160658"/>
              <a:gd name="connsiteY75" fmla="*/ 9525 h 381000"/>
              <a:gd name="connsiteX76" fmla="*/ 2124076 w 2160658"/>
              <a:gd name="connsiteY76" fmla="*/ 0 h 381000"/>
              <a:gd name="connsiteX77" fmla="*/ 2157412 w 2160658"/>
              <a:gd name="connsiteY77" fmla="*/ 23813 h 381000"/>
              <a:gd name="connsiteX78" fmla="*/ 2152649 w 2160658"/>
              <a:gd name="connsiteY78" fmla="*/ 100012 h 381000"/>
              <a:gd name="connsiteX0" fmla="*/ 0 w 2160658"/>
              <a:gd name="connsiteY0" fmla="*/ 357188 h 381000"/>
              <a:gd name="connsiteX1" fmla="*/ 42862 w 2160658"/>
              <a:gd name="connsiteY1" fmla="*/ 347663 h 381000"/>
              <a:gd name="connsiteX2" fmla="*/ 57150 w 2160658"/>
              <a:gd name="connsiteY2" fmla="*/ 338138 h 381000"/>
              <a:gd name="connsiteX3" fmla="*/ 90487 w 2160658"/>
              <a:gd name="connsiteY3" fmla="*/ 328613 h 381000"/>
              <a:gd name="connsiteX4" fmla="*/ 104775 w 2160658"/>
              <a:gd name="connsiteY4" fmla="*/ 323850 h 381000"/>
              <a:gd name="connsiteX5" fmla="*/ 161925 w 2160658"/>
              <a:gd name="connsiteY5" fmla="*/ 319088 h 381000"/>
              <a:gd name="connsiteX6" fmla="*/ 247650 w 2160658"/>
              <a:gd name="connsiteY6" fmla="*/ 319088 h 381000"/>
              <a:gd name="connsiteX7" fmla="*/ 257175 w 2160658"/>
              <a:gd name="connsiteY7" fmla="*/ 304800 h 381000"/>
              <a:gd name="connsiteX8" fmla="*/ 276225 w 2160658"/>
              <a:gd name="connsiteY8" fmla="*/ 300038 h 381000"/>
              <a:gd name="connsiteX9" fmla="*/ 304800 w 2160658"/>
              <a:gd name="connsiteY9" fmla="*/ 285750 h 381000"/>
              <a:gd name="connsiteX10" fmla="*/ 319087 w 2160658"/>
              <a:gd name="connsiteY10" fmla="*/ 276225 h 381000"/>
              <a:gd name="connsiteX11" fmla="*/ 352425 w 2160658"/>
              <a:gd name="connsiteY11" fmla="*/ 266700 h 381000"/>
              <a:gd name="connsiteX12" fmla="*/ 423862 w 2160658"/>
              <a:gd name="connsiteY12" fmla="*/ 242888 h 381000"/>
              <a:gd name="connsiteX13" fmla="*/ 481012 w 2160658"/>
              <a:gd name="connsiteY13" fmla="*/ 233363 h 381000"/>
              <a:gd name="connsiteX14" fmla="*/ 495300 w 2160658"/>
              <a:gd name="connsiteY14" fmla="*/ 238125 h 381000"/>
              <a:gd name="connsiteX15" fmla="*/ 519112 w 2160658"/>
              <a:gd name="connsiteY15" fmla="*/ 233363 h 381000"/>
              <a:gd name="connsiteX16" fmla="*/ 552450 w 2160658"/>
              <a:gd name="connsiteY16" fmla="*/ 228600 h 381000"/>
              <a:gd name="connsiteX17" fmla="*/ 595312 w 2160658"/>
              <a:gd name="connsiteY17" fmla="*/ 219075 h 381000"/>
              <a:gd name="connsiteX18" fmla="*/ 609600 w 2160658"/>
              <a:gd name="connsiteY18" fmla="*/ 209550 h 381000"/>
              <a:gd name="connsiteX19" fmla="*/ 623887 w 2160658"/>
              <a:gd name="connsiteY19" fmla="*/ 190500 h 381000"/>
              <a:gd name="connsiteX20" fmla="*/ 642937 w 2160658"/>
              <a:gd name="connsiteY20" fmla="*/ 180975 h 381000"/>
              <a:gd name="connsiteX21" fmla="*/ 671512 w 2160658"/>
              <a:gd name="connsiteY21" fmla="*/ 166688 h 381000"/>
              <a:gd name="connsiteX22" fmla="*/ 704850 w 2160658"/>
              <a:gd name="connsiteY22" fmla="*/ 152400 h 381000"/>
              <a:gd name="connsiteX23" fmla="*/ 733425 w 2160658"/>
              <a:gd name="connsiteY23" fmla="*/ 142875 h 381000"/>
              <a:gd name="connsiteX24" fmla="*/ 742950 w 2160658"/>
              <a:gd name="connsiteY24" fmla="*/ 119063 h 381000"/>
              <a:gd name="connsiteX25" fmla="*/ 776287 w 2160658"/>
              <a:gd name="connsiteY25" fmla="*/ 104775 h 381000"/>
              <a:gd name="connsiteX26" fmla="*/ 781050 w 2160658"/>
              <a:gd name="connsiteY26" fmla="*/ 85725 h 381000"/>
              <a:gd name="connsiteX27" fmla="*/ 809625 w 2160658"/>
              <a:gd name="connsiteY27" fmla="*/ 80963 h 381000"/>
              <a:gd name="connsiteX28" fmla="*/ 823912 w 2160658"/>
              <a:gd name="connsiteY28" fmla="*/ 76200 h 381000"/>
              <a:gd name="connsiteX29" fmla="*/ 842962 w 2160658"/>
              <a:gd name="connsiteY29" fmla="*/ 33338 h 381000"/>
              <a:gd name="connsiteX30" fmla="*/ 876300 w 2160658"/>
              <a:gd name="connsiteY30" fmla="*/ 14288 h 381000"/>
              <a:gd name="connsiteX31" fmla="*/ 962025 w 2160658"/>
              <a:gd name="connsiteY31" fmla="*/ 0 h 381000"/>
              <a:gd name="connsiteX32" fmla="*/ 1000125 w 2160658"/>
              <a:gd name="connsiteY32" fmla="*/ 4763 h 381000"/>
              <a:gd name="connsiteX33" fmla="*/ 1019175 w 2160658"/>
              <a:gd name="connsiteY33" fmla="*/ 33338 h 381000"/>
              <a:gd name="connsiteX34" fmla="*/ 1062037 w 2160658"/>
              <a:gd name="connsiteY34" fmla="*/ 66675 h 381000"/>
              <a:gd name="connsiteX35" fmla="*/ 1076325 w 2160658"/>
              <a:gd name="connsiteY35" fmla="*/ 76200 h 381000"/>
              <a:gd name="connsiteX36" fmla="*/ 1104900 w 2160658"/>
              <a:gd name="connsiteY36" fmla="*/ 85725 h 381000"/>
              <a:gd name="connsiteX37" fmla="*/ 1133475 w 2160658"/>
              <a:gd name="connsiteY37" fmla="*/ 104775 h 381000"/>
              <a:gd name="connsiteX38" fmla="*/ 1152525 w 2160658"/>
              <a:gd name="connsiteY38" fmla="*/ 133350 h 381000"/>
              <a:gd name="connsiteX39" fmla="*/ 1166812 w 2160658"/>
              <a:gd name="connsiteY39" fmla="*/ 142875 h 381000"/>
              <a:gd name="connsiteX40" fmla="*/ 1200150 w 2160658"/>
              <a:gd name="connsiteY40" fmla="*/ 152400 h 381000"/>
              <a:gd name="connsiteX41" fmla="*/ 1223962 w 2160658"/>
              <a:gd name="connsiteY41" fmla="*/ 157163 h 381000"/>
              <a:gd name="connsiteX42" fmla="*/ 1257300 w 2160658"/>
              <a:gd name="connsiteY42" fmla="*/ 161925 h 381000"/>
              <a:gd name="connsiteX43" fmla="*/ 1295400 w 2160658"/>
              <a:gd name="connsiteY43" fmla="*/ 171450 h 381000"/>
              <a:gd name="connsiteX44" fmla="*/ 1323975 w 2160658"/>
              <a:gd name="connsiteY44" fmla="*/ 195263 h 381000"/>
              <a:gd name="connsiteX45" fmla="*/ 1338262 w 2160658"/>
              <a:gd name="connsiteY45" fmla="*/ 200025 h 381000"/>
              <a:gd name="connsiteX46" fmla="*/ 1371600 w 2160658"/>
              <a:gd name="connsiteY46" fmla="*/ 233363 h 381000"/>
              <a:gd name="connsiteX47" fmla="*/ 1376362 w 2160658"/>
              <a:gd name="connsiteY47" fmla="*/ 271463 h 381000"/>
              <a:gd name="connsiteX48" fmla="*/ 1381125 w 2160658"/>
              <a:gd name="connsiteY48" fmla="*/ 285750 h 381000"/>
              <a:gd name="connsiteX49" fmla="*/ 1395412 w 2160658"/>
              <a:gd name="connsiteY49" fmla="*/ 290513 h 381000"/>
              <a:gd name="connsiteX50" fmla="*/ 1404937 w 2160658"/>
              <a:gd name="connsiteY50" fmla="*/ 304800 h 381000"/>
              <a:gd name="connsiteX51" fmla="*/ 1423987 w 2160658"/>
              <a:gd name="connsiteY51" fmla="*/ 347663 h 381000"/>
              <a:gd name="connsiteX52" fmla="*/ 1443037 w 2160658"/>
              <a:gd name="connsiteY52" fmla="*/ 357188 h 381000"/>
              <a:gd name="connsiteX53" fmla="*/ 1457325 w 2160658"/>
              <a:gd name="connsiteY53" fmla="*/ 366713 h 381000"/>
              <a:gd name="connsiteX54" fmla="*/ 1524000 w 2160658"/>
              <a:gd name="connsiteY54" fmla="*/ 376238 h 381000"/>
              <a:gd name="connsiteX55" fmla="*/ 1547812 w 2160658"/>
              <a:gd name="connsiteY55" fmla="*/ 381000 h 381000"/>
              <a:gd name="connsiteX56" fmla="*/ 1609725 w 2160658"/>
              <a:gd name="connsiteY56" fmla="*/ 371475 h 381000"/>
              <a:gd name="connsiteX57" fmla="*/ 1614487 w 2160658"/>
              <a:gd name="connsiteY57" fmla="*/ 352425 h 381000"/>
              <a:gd name="connsiteX58" fmla="*/ 1628775 w 2160658"/>
              <a:gd name="connsiteY58" fmla="*/ 347663 h 381000"/>
              <a:gd name="connsiteX59" fmla="*/ 1643062 w 2160658"/>
              <a:gd name="connsiteY59" fmla="*/ 338138 h 381000"/>
              <a:gd name="connsiteX60" fmla="*/ 1747837 w 2160658"/>
              <a:gd name="connsiteY60" fmla="*/ 323850 h 381000"/>
              <a:gd name="connsiteX61" fmla="*/ 1776412 w 2160658"/>
              <a:gd name="connsiteY61" fmla="*/ 304800 h 381000"/>
              <a:gd name="connsiteX62" fmla="*/ 1804987 w 2160658"/>
              <a:gd name="connsiteY62" fmla="*/ 295275 h 381000"/>
              <a:gd name="connsiteX63" fmla="*/ 1809750 w 2160658"/>
              <a:gd name="connsiteY63" fmla="*/ 271463 h 381000"/>
              <a:gd name="connsiteX64" fmla="*/ 1824037 w 2160658"/>
              <a:gd name="connsiteY64" fmla="*/ 266700 h 381000"/>
              <a:gd name="connsiteX65" fmla="*/ 1833562 w 2160658"/>
              <a:gd name="connsiteY65" fmla="*/ 252413 h 381000"/>
              <a:gd name="connsiteX66" fmla="*/ 1866900 w 2160658"/>
              <a:gd name="connsiteY66" fmla="*/ 233363 h 381000"/>
              <a:gd name="connsiteX67" fmla="*/ 1881187 w 2160658"/>
              <a:gd name="connsiteY67" fmla="*/ 219075 h 381000"/>
              <a:gd name="connsiteX68" fmla="*/ 1895475 w 2160658"/>
              <a:gd name="connsiteY68" fmla="*/ 209550 h 381000"/>
              <a:gd name="connsiteX69" fmla="*/ 1914525 w 2160658"/>
              <a:gd name="connsiteY69" fmla="*/ 180975 h 381000"/>
              <a:gd name="connsiteX70" fmla="*/ 1928812 w 2160658"/>
              <a:gd name="connsiteY70" fmla="*/ 133350 h 381000"/>
              <a:gd name="connsiteX71" fmla="*/ 1943100 w 2160658"/>
              <a:gd name="connsiteY71" fmla="*/ 128588 h 381000"/>
              <a:gd name="connsiteX72" fmla="*/ 1976437 w 2160658"/>
              <a:gd name="connsiteY72" fmla="*/ 85725 h 381000"/>
              <a:gd name="connsiteX73" fmla="*/ 2005013 w 2160658"/>
              <a:gd name="connsiteY73" fmla="*/ 38100 h 381000"/>
              <a:gd name="connsiteX74" fmla="*/ 2057400 w 2160658"/>
              <a:gd name="connsiteY74" fmla="*/ 9525 h 381000"/>
              <a:gd name="connsiteX75" fmla="*/ 2124076 w 2160658"/>
              <a:gd name="connsiteY75" fmla="*/ 0 h 381000"/>
              <a:gd name="connsiteX76" fmla="*/ 2157412 w 2160658"/>
              <a:gd name="connsiteY76" fmla="*/ 23813 h 381000"/>
              <a:gd name="connsiteX77" fmla="*/ 2152649 w 2160658"/>
              <a:gd name="connsiteY77" fmla="*/ 100012 h 381000"/>
              <a:gd name="connsiteX0" fmla="*/ 0 w 2160658"/>
              <a:gd name="connsiteY0" fmla="*/ 357188 h 381000"/>
              <a:gd name="connsiteX1" fmla="*/ 42862 w 2160658"/>
              <a:gd name="connsiteY1" fmla="*/ 347663 h 381000"/>
              <a:gd name="connsiteX2" fmla="*/ 57150 w 2160658"/>
              <a:gd name="connsiteY2" fmla="*/ 338138 h 381000"/>
              <a:gd name="connsiteX3" fmla="*/ 90487 w 2160658"/>
              <a:gd name="connsiteY3" fmla="*/ 328613 h 381000"/>
              <a:gd name="connsiteX4" fmla="*/ 104775 w 2160658"/>
              <a:gd name="connsiteY4" fmla="*/ 323850 h 381000"/>
              <a:gd name="connsiteX5" fmla="*/ 161925 w 2160658"/>
              <a:gd name="connsiteY5" fmla="*/ 319088 h 381000"/>
              <a:gd name="connsiteX6" fmla="*/ 247650 w 2160658"/>
              <a:gd name="connsiteY6" fmla="*/ 319088 h 381000"/>
              <a:gd name="connsiteX7" fmla="*/ 257175 w 2160658"/>
              <a:gd name="connsiteY7" fmla="*/ 304800 h 381000"/>
              <a:gd name="connsiteX8" fmla="*/ 276225 w 2160658"/>
              <a:gd name="connsiteY8" fmla="*/ 300038 h 381000"/>
              <a:gd name="connsiteX9" fmla="*/ 304800 w 2160658"/>
              <a:gd name="connsiteY9" fmla="*/ 285750 h 381000"/>
              <a:gd name="connsiteX10" fmla="*/ 319087 w 2160658"/>
              <a:gd name="connsiteY10" fmla="*/ 276225 h 381000"/>
              <a:gd name="connsiteX11" fmla="*/ 352425 w 2160658"/>
              <a:gd name="connsiteY11" fmla="*/ 266700 h 381000"/>
              <a:gd name="connsiteX12" fmla="*/ 423862 w 2160658"/>
              <a:gd name="connsiteY12" fmla="*/ 242888 h 381000"/>
              <a:gd name="connsiteX13" fmla="*/ 481012 w 2160658"/>
              <a:gd name="connsiteY13" fmla="*/ 233363 h 381000"/>
              <a:gd name="connsiteX14" fmla="*/ 495300 w 2160658"/>
              <a:gd name="connsiteY14" fmla="*/ 238125 h 381000"/>
              <a:gd name="connsiteX15" fmla="*/ 519112 w 2160658"/>
              <a:gd name="connsiteY15" fmla="*/ 233363 h 381000"/>
              <a:gd name="connsiteX16" fmla="*/ 552450 w 2160658"/>
              <a:gd name="connsiteY16" fmla="*/ 228600 h 381000"/>
              <a:gd name="connsiteX17" fmla="*/ 595312 w 2160658"/>
              <a:gd name="connsiteY17" fmla="*/ 219075 h 381000"/>
              <a:gd name="connsiteX18" fmla="*/ 609600 w 2160658"/>
              <a:gd name="connsiteY18" fmla="*/ 209550 h 381000"/>
              <a:gd name="connsiteX19" fmla="*/ 623887 w 2160658"/>
              <a:gd name="connsiteY19" fmla="*/ 190500 h 381000"/>
              <a:gd name="connsiteX20" fmla="*/ 642937 w 2160658"/>
              <a:gd name="connsiteY20" fmla="*/ 180975 h 381000"/>
              <a:gd name="connsiteX21" fmla="*/ 671512 w 2160658"/>
              <a:gd name="connsiteY21" fmla="*/ 166688 h 381000"/>
              <a:gd name="connsiteX22" fmla="*/ 704850 w 2160658"/>
              <a:gd name="connsiteY22" fmla="*/ 152400 h 381000"/>
              <a:gd name="connsiteX23" fmla="*/ 733425 w 2160658"/>
              <a:gd name="connsiteY23" fmla="*/ 142875 h 381000"/>
              <a:gd name="connsiteX24" fmla="*/ 742950 w 2160658"/>
              <a:gd name="connsiteY24" fmla="*/ 119063 h 381000"/>
              <a:gd name="connsiteX25" fmla="*/ 776287 w 2160658"/>
              <a:gd name="connsiteY25" fmla="*/ 104775 h 381000"/>
              <a:gd name="connsiteX26" fmla="*/ 781050 w 2160658"/>
              <a:gd name="connsiteY26" fmla="*/ 85725 h 381000"/>
              <a:gd name="connsiteX27" fmla="*/ 809625 w 2160658"/>
              <a:gd name="connsiteY27" fmla="*/ 80963 h 381000"/>
              <a:gd name="connsiteX28" fmla="*/ 823912 w 2160658"/>
              <a:gd name="connsiteY28" fmla="*/ 76200 h 381000"/>
              <a:gd name="connsiteX29" fmla="*/ 842962 w 2160658"/>
              <a:gd name="connsiteY29" fmla="*/ 33338 h 381000"/>
              <a:gd name="connsiteX30" fmla="*/ 876300 w 2160658"/>
              <a:gd name="connsiteY30" fmla="*/ 14288 h 381000"/>
              <a:gd name="connsiteX31" fmla="*/ 962025 w 2160658"/>
              <a:gd name="connsiteY31" fmla="*/ 0 h 381000"/>
              <a:gd name="connsiteX32" fmla="*/ 1000125 w 2160658"/>
              <a:gd name="connsiteY32" fmla="*/ 4763 h 381000"/>
              <a:gd name="connsiteX33" fmla="*/ 1019175 w 2160658"/>
              <a:gd name="connsiteY33" fmla="*/ 33338 h 381000"/>
              <a:gd name="connsiteX34" fmla="*/ 1062037 w 2160658"/>
              <a:gd name="connsiteY34" fmla="*/ 66675 h 381000"/>
              <a:gd name="connsiteX35" fmla="*/ 1076325 w 2160658"/>
              <a:gd name="connsiteY35" fmla="*/ 76200 h 381000"/>
              <a:gd name="connsiteX36" fmla="*/ 1104900 w 2160658"/>
              <a:gd name="connsiteY36" fmla="*/ 85725 h 381000"/>
              <a:gd name="connsiteX37" fmla="*/ 1133475 w 2160658"/>
              <a:gd name="connsiteY37" fmla="*/ 104775 h 381000"/>
              <a:gd name="connsiteX38" fmla="*/ 1152525 w 2160658"/>
              <a:gd name="connsiteY38" fmla="*/ 133350 h 381000"/>
              <a:gd name="connsiteX39" fmla="*/ 1166812 w 2160658"/>
              <a:gd name="connsiteY39" fmla="*/ 142875 h 381000"/>
              <a:gd name="connsiteX40" fmla="*/ 1200150 w 2160658"/>
              <a:gd name="connsiteY40" fmla="*/ 152400 h 381000"/>
              <a:gd name="connsiteX41" fmla="*/ 1223962 w 2160658"/>
              <a:gd name="connsiteY41" fmla="*/ 157163 h 381000"/>
              <a:gd name="connsiteX42" fmla="*/ 1257300 w 2160658"/>
              <a:gd name="connsiteY42" fmla="*/ 161925 h 381000"/>
              <a:gd name="connsiteX43" fmla="*/ 1295400 w 2160658"/>
              <a:gd name="connsiteY43" fmla="*/ 171450 h 381000"/>
              <a:gd name="connsiteX44" fmla="*/ 1323975 w 2160658"/>
              <a:gd name="connsiteY44" fmla="*/ 195263 h 381000"/>
              <a:gd name="connsiteX45" fmla="*/ 1338262 w 2160658"/>
              <a:gd name="connsiteY45" fmla="*/ 200025 h 381000"/>
              <a:gd name="connsiteX46" fmla="*/ 1371600 w 2160658"/>
              <a:gd name="connsiteY46" fmla="*/ 233363 h 381000"/>
              <a:gd name="connsiteX47" fmla="*/ 1376362 w 2160658"/>
              <a:gd name="connsiteY47" fmla="*/ 271463 h 381000"/>
              <a:gd name="connsiteX48" fmla="*/ 1381125 w 2160658"/>
              <a:gd name="connsiteY48" fmla="*/ 285750 h 381000"/>
              <a:gd name="connsiteX49" fmla="*/ 1395412 w 2160658"/>
              <a:gd name="connsiteY49" fmla="*/ 290513 h 381000"/>
              <a:gd name="connsiteX50" fmla="*/ 1404937 w 2160658"/>
              <a:gd name="connsiteY50" fmla="*/ 304800 h 381000"/>
              <a:gd name="connsiteX51" fmla="*/ 1423987 w 2160658"/>
              <a:gd name="connsiteY51" fmla="*/ 347663 h 381000"/>
              <a:gd name="connsiteX52" fmla="*/ 1443037 w 2160658"/>
              <a:gd name="connsiteY52" fmla="*/ 357188 h 381000"/>
              <a:gd name="connsiteX53" fmla="*/ 1457325 w 2160658"/>
              <a:gd name="connsiteY53" fmla="*/ 366713 h 381000"/>
              <a:gd name="connsiteX54" fmla="*/ 1524000 w 2160658"/>
              <a:gd name="connsiteY54" fmla="*/ 376238 h 381000"/>
              <a:gd name="connsiteX55" fmla="*/ 1547812 w 2160658"/>
              <a:gd name="connsiteY55" fmla="*/ 381000 h 381000"/>
              <a:gd name="connsiteX56" fmla="*/ 1609725 w 2160658"/>
              <a:gd name="connsiteY56" fmla="*/ 371475 h 381000"/>
              <a:gd name="connsiteX57" fmla="*/ 1614487 w 2160658"/>
              <a:gd name="connsiteY57" fmla="*/ 352425 h 381000"/>
              <a:gd name="connsiteX58" fmla="*/ 1628775 w 2160658"/>
              <a:gd name="connsiteY58" fmla="*/ 347663 h 381000"/>
              <a:gd name="connsiteX59" fmla="*/ 1643062 w 2160658"/>
              <a:gd name="connsiteY59" fmla="*/ 338138 h 381000"/>
              <a:gd name="connsiteX60" fmla="*/ 1747837 w 2160658"/>
              <a:gd name="connsiteY60" fmla="*/ 323850 h 381000"/>
              <a:gd name="connsiteX61" fmla="*/ 1776412 w 2160658"/>
              <a:gd name="connsiteY61" fmla="*/ 304800 h 381000"/>
              <a:gd name="connsiteX62" fmla="*/ 1804987 w 2160658"/>
              <a:gd name="connsiteY62" fmla="*/ 295275 h 381000"/>
              <a:gd name="connsiteX63" fmla="*/ 1809750 w 2160658"/>
              <a:gd name="connsiteY63" fmla="*/ 271463 h 381000"/>
              <a:gd name="connsiteX64" fmla="*/ 1824037 w 2160658"/>
              <a:gd name="connsiteY64" fmla="*/ 266700 h 381000"/>
              <a:gd name="connsiteX65" fmla="*/ 1833562 w 2160658"/>
              <a:gd name="connsiteY65" fmla="*/ 252413 h 381000"/>
              <a:gd name="connsiteX66" fmla="*/ 1866900 w 2160658"/>
              <a:gd name="connsiteY66" fmla="*/ 233363 h 381000"/>
              <a:gd name="connsiteX67" fmla="*/ 1881187 w 2160658"/>
              <a:gd name="connsiteY67" fmla="*/ 219075 h 381000"/>
              <a:gd name="connsiteX68" fmla="*/ 1895475 w 2160658"/>
              <a:gd name="connsiteY68" fmla="*/ 209550 h 381000"/>
              <a:gd name="connsiteX69" fmla="*/ 1914525 w 2160658"/>
              <a:gd name="connsiteY69" fmla="*/ 180975 h 381000"/>
              <a:gd name="connsiteX70" fmla="*/ 1928812 w 2160658"/>
              <a:gd name="connsiteY70" fmla="*/ 133350 h 381000"/>
              <a:gd name="connsiteX71" fmla="*/ 1976437 w 2160658"/>
              <a:gd name="connsiteY71" fmla="*/ 85725 h 381000"/>
              <a:gd name="connsiteX72" fmla="*/ 2005013 w 2160658"/>
              <a:gd name="connsiteY72" fmla="*/ 38100 h 381000"/>
              <a:gd name="connsiteX73" fmla="*/ 2057400 w 2160658"/>
              <a:gd name="connsiteY73" fmla="*/ 9525 h 381000"/>
              <a:gd name="connsiteX74" fmla="*/ 2124076 w 2160658"/>
              <a:gd name="connsiteY74" fmla="*/ 0 h 381000"/>
              <a:gd name="connsiteX75" fmla="*/ 2157412 w 2160658"/>
              <a:gd name="connsiteY75" fmla="*/ 23813 h 381000"/>
              <a:gd name="connsiteX76" fmla="*/ 2152649 w 2160658"/>
              <a:gd name="connsiteY76" fmla="*/ 100012 h 381000"/>
              <a:gd name="connsiteX0" fmla="*/ 0 w 2160658"/>
              <a:gd name="connsiteY0" fmla="*/ 357188 h 381000"/>
              <a:gd name="connsiteX1" fmla="*/ 42862 w 2160658"/>
              <a:gd name="connsiteY1" fmla="*/ 347663 h 381000"/>
              <a:gd name="connsiteX2" fmla="*/ 57150 w 2160658"/>
              <a:gd name="connsiteY2" fmla="*/ 338138 h 381000"/>
              <a:gd name="connsiteX3" fmla="*/ 90487 w 2160658"/>
              <a:gd name="connsiteY3" fmla="*/ 328613 h 381000"/>
              <a:gd name="connsiteX4" fmla="*/ 104775 w 2160658"/>
              <a:gd name="connsiteY4" fmla="*/ 323850 h 381000"/>
              <a:gd name="connsiteX5" fmla="*/ 161925 w 2160658"/>
              <a:gd name="connsiteY5" fmla="*/ 319088 h 381000"/>
              <a:gd name="connsiteX6" fmla="*/ 247650 w 2160658"/>
              <a:gd name="connsiteY6" fmla="*/ 319088 h 381000"/>
              <a:gd name="connsiteX7" fmla="*/ 257175 w 2160658"/>
              <a:gd name="connsiteY7" fmla="*/ 304800 h 381000"/>
              <a:gd name="connsiteX8" fmla="*/ 276225 w 2160658"/>
              <a:gd name="connsiteY8" fmla="*/ 300038 h 381000"/>
              <a:gd name="connsiteX9" fmla="*/ 304800 w 2160658"/>
              <a:gd name="connsiteY9" fmla="*/ 285750 h 381000"/>
              <a:gd name="connsiteX10" fmla="*/ 319087 w 2160658"/>
              <a:gd name="connsiteY10" fmla="*/ 276225 h 381000"/>
              <a:gd name="connsiteX11" fmla="*/ 352425 w 2160658"/>
              <a:gd name="connsiteY11" fmla="*/ 266700 h 381000"/>
              <a:gd name="connsiteX12" fmla="*/ 423862 w 2160658"/>
              <a:gd name="connsiteY12" fmla="*/ 242888 h 381000"/>
              <a:gd name="connsiteX13" fmla="*/ 481012 w 2160658"/>
              <a:gd name="connsiteY13" fmla="*/ 233363 h 381000"/>
              <a:gd name="connsiteX14" fmla="*/ 495300 w 2160658"/>
              <a:gd name="connsiteY14" fmla="*/ 238125 h 381000"/>
              <a:gd name="connsiteX15" fmla="*/ 519112 w 2160658"/>
              <a:gd name="connsiteY15" fmla="*/ 233363 h 381000"/>
              <a:gd name="connsiteX16" fmla="*/ 552450 w 2160658"/>
              <a:gd name="connsiteY16" fmla="*/ 228600 h 381000"/>
              <a:gd name="connsiteX17" fmla="*/ 595312 w 2160658"/>
              <a:gd name="connsiteY17" fmla="*/ 219075 h 381000"/>
              <a:gd name="connsiteX18" fmla="*/ 609600 w 2160658"/>
              <a:gd name="connsiteY18" fmla="*/ 209550 h 381000"/>
              <a:gd name="connsiteX19" fmla="*/ 623887 w 2160658"/>
              <a:gd name="connsiteY19" fmla="*/ 190500 h 381000"/>
              <a:gd name="connsiteX20" fmla="*/ 642937 w 2160658"/>
              <a:gd name="connsiteY20" fmla="*/ 180975 h 381000"/>
              <a:gd name="connsiteX21" fmla="*/ 671512 w 2160658"/>
              <a:gd name="connsiteY21" fmla="*/ 166688 h 381000"/>
              <a:gd name="connsiteX22" fmla="*/ 704850 w 2160658"/>
              <a:gd name="connsiteY22" fmla="*/ 152400 h 381000"/>
              <a:gd name="connsiteX23" fmla="*/ 733425 w 2160658"/>
              <a:gd name="connsiteY23" fmla="*/ 142875 h 381000"/>
              <a:gd name="connsiteX24" fmla="*/ 742950 w 2160658"/>
              <a:gd name="connsiteY24" fmla="*/ 119063 h 381000"/>
              <a:gd name="connsiteX25" fmla="*/ 776287 w 2160658"/>
              <a:gd name="connsiteY25" fmla="*/ 104775 h 381000"/>
              <a:gd name="connsiteX26" fmla="*/ 781050 w 2160658"/>
              <a:gd name="connsiteY26" fmla="*/ 85725 h 381000"/>
              <a:gd name="connsiteX27" fmla="*/ 809625 w 2160658"/>
              <a:gd name="connsiteY27" fmla="*/ 80963 h 381000"/>
              <a:gd name="connsiteX28" fmla="*/ 823912 w 2160658"/>
              <a:gd name="connsiteY28" fmla="*/ 76200 h 381000"/>
              <a:gd name="connsiteX29" fmla="*/ 842962 w 2160658"/>
              <a:gd name="connsiteY29" fmla="*/ 33338 h 381000"/>
              <a:gd name="connsiteX30" fmla="*/ 876300 w 2160658"/>
              <a:gd name="connsiteY30" fmla="*/ 14288 h 381000"/>
              <a:gd name="connsiteX31" fmla="*/ 962025 w 2160658"/>
              <a:gd name="connsiteY31" fmla="*/ 0 h 381000"/>
              <a:gd name="connsiteX32" fmla="*/ 1000125 w 2160658"/>
              <a:gd name="connsiteY32" fmla="*/ 4763 h 381000"/>
              <a:gd name="connsiteX33" fmla="*/ 1019175 w 2160658"/>
              <a:gd name="connsiteY33" fmla="*/ 33338 h 381000"/>
              <a:gd name="connsiteX34" fmla="*/ 1062037 w 2160658"/>
              <a:gd name="connsiteY34" fmla="*/ 66675 h 381000"/>
              <a:gd name="connsiteX35" fmla="*/ 1076325 w 2160658"/>
              <a:gd name="connsiteY35" fmla="*/ 76200 h 381000"/>
              <a:gd name="connsiteX36" fmla="*/ 1104900 w 2160658"/>
              <a:gd name="connsiteY36" fmla="*/ 85725 h 381000"/>
              <a:gd name="connsiteX37" fmla="*/ 1133475 w 2160658"/>
              <a:gd name="connsiteY37" fmla="*/ 104775 h 381000"/>
              <a:gd name="connsiteX38" fmla="*/ 1152525 w 2160658"/>
              <a:gd name="connsiteY38" fmla="*/ 133350 h 381000"/>
              <a:gd name="connsiteX39" fmla="*/ 1166812 w 2160658"/>
              <a:gd name="connsiteY39" fmla="*/ 142875 h 381000"/>
              <a:gd name="connsiteX40" fmla="*/ 1200150 w 2160658"/>
              <a:gd name="connsiteY40" fmla="*/ 152400 h 381000"/>
              <a:gd name="connsiteX41" fmla="*/ 1223962 w 2160658"/>
              <a:gd name="connsiteY41" fmla="*/ 157163 h 381000"/>
              <a:gd name="connsiteX42" fmla="*/ 1257300 w 2160658"/>
              <a:gd name="connsiteY42" fmla="*/ 161925 h 381000"/>
              <a:gd name="connsiteX43" fmla="*/ 1295400 w 2160658"/>
              <a:gd name="connsiteY43" fmla="*/ 171450 h 381000"/>
              <a:gd name="connsiteX44" fmla="*/ 1323975 w 2160658"/>
              <a:gd name="connsiteY44" fmla="*/ 195263 h 381000"/>
              <a:gd name="connsiteX45" fmla="*/ 1338262 w 2160658"/>
              <a:gd name="connsiteY45" fmla="*/ 200025 h 381000"/>
              <a:gd name="connsiteX46" fmla="*/ 1371600 w 2160658"/>
              <a:gd name="connsiteY46" fmla="*/ 233363 h 381000"/>
              <a:gd name="connsiteX47" fmla="*/ 1376362 w 2160658"/>
              <a:gd name="connsiteY47" fmla="*/ 271463 h 381000"/>
              <a:gd name="connsiteX48" fmla="*/ 1381125 w 2160658"/>
              <a:gd name="connsiteY48" fmla="*/ 285750 h 381000"/>
              <a:gd name="connsiteX49" fmla="*/ 1395412 w 2160658"/>
              <a:gd name="connsiteY49" fmla="*/ 290513 h 381000"/>
              <a:gd name="connsiteX50" fmla="*/ 1404937 w 2160658"/>
              <a:gd name="connsiteY50" fmla="*/ 304800 h 381000"/>
              <a:gd name="connsiteX51" fmla="*/ 1423987 w 2160658"/>
              <a:gd name="connsiteY51" fmla="*/ 347663 h 381000"/>
              <a:gd name="connsiteX52" fmla="*/ 1443037 w 2160658"/>
              <a:gd name="connsiteY52" fmla="*/ 357188 h 381000"/>
              <a:gd name="connsiteX53" fmla="*/ 1457325 w 2160658"/>
              <a:gd name="connsiteY53" fmla="*/ 366713 h 381000"/>
              <a:gd name="connsiteX54" fmla="*/ 1524000 w 2160658"/>
              <a:gd name="connsiteY54" fmla="*/ 376238 h 381000"/>
              <a:gd name="connsiteX55" fmla="*/ 1547812 w 2160658"/>
              <a:gd name="connsiteY55" fmla="*/ 381000 h 381000"/>
              <a:gd name="connsiteX56" fmla="*/ 1609725 w 2160658"/>
              <a:gd name="connsiteY56" fmla="*/ 371475 h 381000"/>
              <a:gd name="connsiteX57" fmla="*/ 1614487 w 2160658"/>
              <a:gd name="connsiteY57" fmla="*/ 352425 h 381000"/>
              <a:gd name="connsiteX58" fmla="*/ 1628775 w 2160658"/>
              <a:gd name="connsiteY58" fmla="*/ 347663 h 381000"/>
              <a:gd name="connsiteX59" fmla="*/ 1643062 w 2160658"/>
              <a:gd name="connsiteY59" fmla="*/ 338138 h 381000"/>
              <a:gd name="connsiteX60" fmla="*/ 1747837 w 2160658"/>
              <a:gd name="connsiteY60" fmla="*/ 323850 h 381000"/>
              <a:gd name="connsiteX61" fmla="*/ 1776412 w 2160658"/>
              <a:gd name="connsiteY61" fmla="*/ 304800 h 381000"/>
              <a:gd name="connsiteX62" fmla="*/ 1804987 w 2160658"/>
              <a:gd name="connsiteY62" fmla="*/ 295275 h 381000"/>
              <a:gd name="connsiteX63" fmla="*/ 1809750 w 2160658"/>
              <a:gd name="connsiteY63" fmla="*/ 271463 h 381000"/>
              <a:gd name="connsiteX64" fmla="*/ 1824037 w 2160658"/>
              <a:gd name="connsiteY64" fmla="*/ 266700 h 381000"/>
              <a:gd name="connsiteX65" fmla="*/ 1833562 w 2160658"/>
              <a:gd name="connsiteY65" fmla="*/ 252413 h 381000"/>
              <a:gd name="connsiteX66" fmla="*/ 1866900 w 2160658"/>
              <a:gd name="connsiteY66" fmla="*/ 233363 h 381000"/>
              <a:gd name="connsiteX67" fmla="*/ 1881187 w 2160658"/>
              <a:gd name="connsiteY67" fmla="*/ 219075 h 381000"/>
              <a:gd name="connsiteX68" fmla="*/ 1895475 w 2160658"/>
              <a:gd name="connsiteY68" fmla="*/ 209550 h 381000"/>
              <a:gd name="connsiteX69" fmla="*/ 1914525 w 2160658"/>
              <a:gd name="connsiteY69" fmla="*/ 180975 h 381000"/>
              <a:gd name="connsiteX70" fmla="*/ 1952625 w 2160658"/>
              <a:gd name="connsiteY70" fmla="*/ 138112 h 381000"/>
              <a:gd name="connsiteX71" fmla="*/ 1976437 w 2160658"/>
              <a:gd name="connsiteY71" fmla="*/ 85725 h 381000"/>
              <a:gd name="connsiteX72" fmla="*/ 2005013 w 2160658"/>
              <a:gd name="connsiteY72" fmla="*/ 38100 h 381000"/>
              <a:gd name="connsiteX73" fmla="*/ 2057400 w 2160658"/>
              <a:gd name="connsiteY73" fmla="*/ 9525 h 381000"/>
              <a:gd name="connsiteX74" fmla="*/ 2124076 w 2160658"/>
              <a:gd name="connsiteY74" fmla="*/ 0 h 381000"/>
              <a:gd name="connsiteX75" fmla="*/ 2157412 w 2160658"/>
              <a:gd name="connsiteY75" fmla="*/ 23813 h 381000"/>
              <a:gd name="connsiteX76" fmla="*/ 2152649 w 2160658"/>
              <a:gd name="connsiteY76" fmla="*/ 100012 h 381000"/>
              <a:gd name="connsiteX0" fmla="*/ 0 w 2160658"/>
              <a:gd name="connsiteY0" fmla="*/ 357188 h 381000"/>
              <a:gd name="connsiteX1" fmla="*/ 42862 w 2160658"/>
              <a:gd name="connsiteY1" fmla="*/ 347663 h 381000"/>
              <a:gd name="connsiteX2" fmla="*/ 57150 w 2160658"/>
              <a:gd name="connsiteY2" fmla="*/ 338138 h 381000"/>
              <a:gd name="connsiteX3" fmla="*/ 90487 w 2160658"/>
              <a:gd name="connsiteY3" fmla="*/ 328613 h 381000"/>
              <a:gd name="connsiteX4" fmla="*/ 104775 w 2160658"/>
              <a:gd name="connsiteY4" fmla="*/ 323850 h 381000"/>
              <a:gd name="connsiteX5" fmla="*/ 161925 w 2160658"/>
              <a:gd name="connsiteY5" fmla="*/ 319088 h 381000"/>
              <a:gd name="connsiteX6" fmla="*/ 247650 w 2160658"/>
              <a:gd name="connsiteY6" fmla="*/ 319088 h 381000"/>
              <a:gd name="connsiteX7" fmla="*/ 257175 w 2160658"/>
              <a:gd name="connsiteY7" fmla="*/ 304800 h 381000"/>
              <a:gd name="connsiteX8" fmla="*/ 276225 w 2160658"/>
              <a:gd name="connsiteY8" fmla="*/ 300038 h 381000"/>
              <a:gd name="connsiteX9" fmla="*/ 304800 w 2160658"/>
              <a:gd name="connsiteY9" fmla="*/ 285750 h 381000"/>
              <a:gd name="connsiteX10" fmla="*/ 319087 w 2160658"/>
              <a:gd name="connsiteY10" fmla="*/ 276225 h 381000"/>
              <a:gd name="connsiteX11" fmla="*/ 352425 w 2160658"/>
              <a:gd name="connsiteY11" fmla="*/ 266700 h 381000"/>
              <a:gd name="connsiteX12" fmla="*/ 423862 w 2160658"/>
              <a:gd name="connsiteY12" fmla="*/ 242888 h 381000"/>
              <a:gd name="connsiteX13" fmla="*/ 481012 w 2160658"/>
              <a:gd name="connsiteY13" fmla="*/ 233363 h 381000"/>
              <a:gd name="connsiteX14" fmla="*/ 495300 w 2160658"/>
              <a:gd name="connsiteY14" fmla="*/ 238125 h 381000"/>
              <a:gd name="connsiteX15" fmla="*/ 519112 w 2160658"/>
              <a:gd name="connsiteY15" fmla="*/ 233363 h 381000"/>
              <a:gd name="connsiteX16" fmla="*/ 552450 w 2160658"/>
              <a:gd name="connsiteY16" fmla="*/ 228600 h 381000"/>
              <a:gd name="connsiteX17" fmla="*/ 595312 w 2160658"/>
              <a:gd name="connsiteY17" fmla="*/ 219075 h 381000"/>
              <a:gd name="connsiteX18" fmla="*/ 609600 w 2160658"/>
              <a:gd name="connsiteY18" fmla="*/ 209550 h 381000"/>
              <a:gd name="connsiteX19" fmla="*/ 623887 w 2160658"/>
              <a:gd name="connsiteY19" fmla="*/ 190500 h 381000"/>
              <a:gd name="connsiteX20" fmla="*/ 642937 w 2160658"/>
              <a:gd name="connsiteY20" fmla="*/ 180975 h 381000"/>
              <a:gd name="connsiteX21" fmla="*/ 671512 w 2160658"/>
              <a:gd name="connsiteY21" fmla="*/ 166688 h 381000"/>
              <a:gd name="connsiteX22" fmla="*/ 704850 w 2160658"/>
              <a:gd name="connsiteY22" fmla="*/ 152400 h 381000"/>
              <a:gd name="connsiteX23" fmla="*/ 733425 w 2160658"/>
              <a:gd name="connsiteY23" fmla="*/ 142875 h 381000"/>
              <a:gd name="connsiteX24" fmla="*/ 742950 w 2160658"/>
              <a:gd name="connsiteY24" fmla="*/ 119063 h 381000"/>
              <a:gd name="connsiteX25" fmla="*/ 776287 w 2160658"/>
              <a:gd name="connsiteY25" fmla="*/ 104775 h 381000"/>
              <a:gd name="connsiteX26" fmla="*/ 781050 w 2160658"/>
              <a:gd name="connsiteY26" fmla="*/ 85725 h 381000"/>
              <a:gd name="connsiteX27" fmla="*/ 809625 w 2160658"/>
              <a:gd name="connsiteY27" fmla="*/ 80963 h 381000"/>
              <a:gd name="connsiteX28" fmla="*/ 823912 w 2160658"/>
              <a:gd name="connsiteY28" fmla="*/ 76200 h 381000"/>
              <a:gd name="connsiteX29" fmla="*/ 842962 w 2160658"/>
              <a:gd name="connsiteY29" fmla="*/ 33338 h 381000"/>
              <a:gd name="connsiteX30" fmla="*/ 876300 w 2160658"/>
              <a:gd name="connsiteY30" fmla="*/ 14288 h 381000"/>
              <a:gd name="connsiteX31" fmla="*/ 962025 w 2160658"/>
              <a:gd name="connsiteY31" fmla="*/ 0 h 381000"/>
              <a:gd name="connsiteX32" fmla="*/ 1000125 w 2160658"/>
              <a:gd name="connsiteY32" fmla="*/ 4763 h 381000"/>
              <a:gd name="connsiteX33" fmla="*/ 1019175 w 2160658"/>
              <a:gd name="connsiteY33" fmla="*/ 33338 h 381000"/>
              <a:gd name="connsiteX34" fmla="*/ 1062037 w 2160658"/>
              <a:gd name="connsiteY34" fmla="*/ 66675 h 381000"/>
              <a:gd name="connsiteX35" fmla="*/ 1076325 w 2160658"/>
              <a:gd name="connsiteY35" fmla="*/ 76200 h 381000"/>
              <a:gd name="connsiteX36" fmla="*/ 1104900 w 2160658"/>
              <a:gd name="connsiteY36" fmla="*/ 85725 h 381000"/>
              <a:gd name="connsiteX37" fmla="*/ 1133475 w 2160658"/>
              <a:gd name="connsiteY37" fmla="*/ 104775 h 381000"/>
              <a:gd name="connsiteX38" fmla="*/ 1152525 w 2160658"/>
              <a:gd name="connsiteY38" fmla="*/ 133350 h 381000"/>
              <a:gd name="connsiteX39" fmla="*/ 1166812 w 2160658"/>
              <a:gd name="connsiteY39" fmla="*/ 142875 h 381000"/>
              <a:gd name="connsiteX40" fmla="*/ 1200150 w 2160658"/>
              <a:gd name="connsiteY40" fmla="*/ 152400 h 381000"/>
              <a:gd name="connsiteX41" fmla="*/ 1223962 w 2160658"/>
              <a:gd name="connsiteY41" fmla="*/ 157163 h 381000"/>
              <a:gd name="connsiteX42" fmla="*/ 1257300 w 2160658"/>
              <a:gd name="connsiteY42" fmla="*/ 161925 h 381000"/>
              <a:gd name="connsiteX43" fmla="*/ 1295400 w 2160658"/>
              <a:gd name="connsiteY43" fmla="*/ 171450 h 381000"/>
              <a:gd name="connsiteX44" fmla="*/ 1323975 w 2160658"/>
              <a:gd name="connsiteY44" fmla="*/ 195263 h 381000"/>
              <a:gd name="connsiteX45" fmla="*/ 1338262 w 2160658"/>
              <a:gd name="connsiteY45" fmla="*/ 200025 h 381000"/>
              <a:gd name="connsiteX46" fmla="*/ 1371600 w 2160658"/>
              <a:gd name="connsiteY46" fmla="*/ 233363 h 381000"/>
              <a:gd name="connsiteX47" fmla="*/ 1376362 w 2160658"/>
              <a:gd name="connsiteY47" fmla="*/ 271463 h 381000"/>
              <a:gd name="connsiteX48" fmla="*/ 1381125 w 2160658"/>
              <a:gd name="connsiteY48" fmla="*/ 285750 h 381000"/>
              <a:gd name="connsiteX49" fmla="*/ 1395412 w 2160658"/>
              <a:gd name="connsiteY49" fmla="*/ 290513 h 381000"/>
              <a:gd name="connsiteX50" fmla="*/ 1404937 w 2160658"/>
              <a:gd name="connsiteY50" fmla="*/ 304800 h 381000"/>
              <a:gd name="connsiteX51" fmla="*/ 1423987 w 2160658"/>
              <a:gd name="connsiteY51" fmla="*/ 347663 h 381000"/>
              <a:gd name="connsiteX52" fmla="*/ 1443037 w 2160658"/>
              <a:gd name="connsiteY52" fmla="*/ 357188 h 381000"/>
              <a:gd name="connsiteX53" fmla="*/ 1457325 w 2160658"/>
              <a:gd name="connsiteY53" fmla="*/ 366713 h 381000"/>
              <a:gd name="connsiteX54" fmla="*/ 1524000 w 2160658"/>
              <a:gd name="connsiteY54" fmla="*/ 376238 h 381000"/>
              <a:gd name="connsiteX55" fmla="*/ 1547812 w 2160658"/>
              <a:gd name="connsiteY55" fmla="*/ 381000 h 381000"/>
              <a:gd name="connsiteX56" fmla="*/ 1609725 w 2160658"/>
              <a:gd name="connsiteY56" fmla="*/ 371475 h 381000"/>
              <a:gd name="connsiteX57" fmla="*/ 1614487 w 2160658"/>
              <a:gd name="connsiteY57" fmla="*/ 352425 h 381000"/>
              <a:gd name="connsiteX58" fmla="*/ 1628775 w 2160658"/>
              <a:gd name="connsiteY58" fmla="*/ 347663 h 381000"/>
              <a:gd name="connsiteX59" fmla="*/ 1643062 w 2160658"/>
              <a:gd name="connsiteY59" fmla="*/ 338138 h 381000"/>
              <a:gd name="connsiteX60" fmla="*/ 1714500 w 2160658"/>
              <a:gd name="connsiteY60" fmla="*/ 309562 h 381000"/>
              <a:gd name="connsiteX61" fmla="*/ 1776412 w 2160658"/>
              <a:gd name="connsiteY61" fmla="*/ 304800 h 381000"/>
              <a:gd name="connsiteX62" fmla="*/ 1804987 w 2160658"/>
              <a:gd name="connsiteY62" fmla="*/ 295275 h 381000"/>
              <a:gd name="connsiteX63" fmla="*/ 1809750 w 2160658"/>
              <a:gd name="connsiteY63" fmla="*/ 271463 h 381000"/>
              <a:gd name="connsiteX64" fmla="*/ 1824037 w 2160658"/>
              <a:gd name="connsiteY64" fmla="*/ 266700 h 381000"/>
              <a:gd name="connsiteX65" fmla="*/ 1833562 w 2160658"/>
              <a:gd name="connsiteY65" fmla="*/ 252413 h 381000"/>
              <a:gd name="connsiteX66" fmla="*/ 1866900 w 2160658"/>
              <a:gd name="connsiteY66" fmla="*/ 233363 h 381000"/>
              <a:gd name="connsiteX67" fmla="*/ 1881187 w 2160658"/>
              <a:gd name="connsiteY67" fmla="*/ 219075 h 381000"/>
              <a:gd name="connsiteX68" fmla="*/ 1895475 w 2160658"/>
              <a:gd name="connsiteY68" fmla="*/ 209550 h 381000"/>
              <a:gd name="connsiteX69" fmla="*/ 1914525 w 2160658"/>
              <a:gd name="connsiteY69" fmla="*/ 180975 h 381000"/>
              <a:gd name="connsiteX70" fmla="*/ 1952625 w 2160658"/>
              <a:gd name="connsiteY70" fmla="*/ 138112 h 381000"/>
              <a:gd name="connsiteX71" fmla="*/ 1976437 w 2160658"/>
              <a:gd name="connsiteY71" fmla="*/ 85725 h 381000"/>
              <a:gd name="connsiteX72" fmla="*/ 2005013 w 2160658"/>
              <a:gd name="connsiteY72" fmla="*/ 38100 h 381000"/>
              <a:gd name="connsiteX73" fmla="*/ 2057400 w 2160658"/>
              <a:gd name="connsiteY73" fmla="*/ 9525 h 381000"/>
              <a:gd name="connsiteX74" fmla="*/ 2124076 w 2160658"/>
              <a:gd name="connsiteY74" fmla="*/ 0 h 381000"/>
              <a:gd name="connsiteX75" fmla="*/ 2157412 w 2160658"/>
              <a:gd name="connsiteY75" fmla="*/ 23813 h 381000"/>
              <a:gd name="connsiteX76" fmla="*/ 2152649 w 2160658"/>
              <a:gd name="connsiteY76" fmla="*/ 100012 h 381000"/>
              <a:gd name="connsiteX0" fmla="*/ 0 w 2160658"/>
              <a:gd name="connsiteY0" fmla="*/ 357188 h 381000"/>
              <a:gd name="connsiteX1" fmla="*/ 42862 w 2160658"/>
              <a:gd name="connsiteY1" fmla="*/ 347663 h 381000"/>
              <a:gd name="connsiteX2" fmla="*/ 57150 w 2160658"/>
              <a:gd name="connsiteY2" fmla="*/ 338138 h 381000"/>
              <a:gd name="connsiteX3" fmla="*/ 90487 w 2160658"/>
              <a:gd name="connsiteY3" fmla="*/ 328613 h 381000"/>
              <a:gd name="connsiteX4" fmla="*/ 104775 w 2160658"/>
              <a:gd name="connsiteY4" fmla="*/ 323850 h 381000"/>
              <a:gd name="connsiteX5" fmla="*/ 161925 w 2160658"/>
              <a:gd name="connsiteY5" fmla="*/ 319088 h 381000"/>
              <a:gd name="connsiteX6" fmla="*/ 247650 w 2160658"/>
              <a:gd name="connsiteY6" fmla="*/ 319088 h 381000"/>
              <a:gd name="connsiteX7" fmla="*/ 257175 w 2160658"/>
              <a:gd name="connsiteY7" fmla="*/ 304800 h 381000"/>
              <a:gd name="connsiteX8" fmla="*/ 276225 w 2160658"/>
              <a:gd name="connsiteY8" fmla="*/ 300038 h 381000"/>
              <a:gd name="connsiteX9" fmla="*/ 304800 w 2160658"/>
              <a:gd name="connsiteY9" fmla="*/ 285750 h 381000"/>
              <a:gd name="connsiteX10" fmla="*/ 319087 w 2160658"/>
              <a:gd name="connsiteY10" fmla="*/ 276225 h 381000"/>
              <a:gd name="connsiteX11" fmla="*/ 352425 w 2160658"/>
              <a:gd name="connsiteY11" fmla="*/ 266700 h 381000"/>
              <a:gd name="connsiteX12" fmla="*/ 423862 w 2160658"/>
              <a:gd name="connsiteY12" fmla="*/ 242888 h 381000"/>
              <a:gd name="connsiteX13" fmla="*/ 481012 w 2160658"/>
              <a:gd name="connsiteY13" fmla="*/ 233363 h 381000"/>
              <a:gd name="connsiteX14" fmla="*/ 495300 w 2160658"/>
              <a:gd name="connsiteY14" fmla="*/ 238125 h 381000"/>
              <a:gd name="connsiteX15" fmla="*/ 519112 w 2160658"/>
              <a:gd name="connsiteY15" fmla="*/ 233363 h 381000"/>
              <a:gd name="connsiteX16" fmla="*/ 552450 w 2160658"/>
              <a:gd name="connsiteY16" fmla="*/ 228600 h 381000"/>
              <a:gd name="connsiteX17" fmla="*/ 595312 w 2160658"/>
              <a:gd name="connsiteY17" fmla="*/ 219075 h 381000"/>
              <a:gd name="connsiteX18" fmla="*/ 609600 w 2160658"/>
              <a:gd name="connsiteY18" fmla="*/ 209550 h 381000"/>
              <a:gd name="connsiteX19" fmla="*/ 623887 w 2160658"/>
              <a:gd name="connsiteY19" fmla="*/ 190500 h 381000"/>
              <a:gd name="connsiteX20" fmla="*/ 642937 w 2160658"/>
              <a:gd name="connsiteY20" fmla="*/ 180975 h 381000"/>
              <a:gd name="connsiteX21" fmla="*/ 671512 w 2160658"/>
              <a:gd name="connsiteY21" fmla="*/ 166688 h 381000"/>
              <a:gd name="connsiteX22" fmla="*/ 704850 w 2160658"/>
              <a:gd name="connsiteY22" fmla="*/ 152400 h 381000"/>
              <a:gd name="connsiteX23" fmla="*/ 733425 w 2160658"/>
              <a:gd name="connsiteY23" fmla="*/ 142875 h 381000"/>
              <a:gd name="connsiteX24" fmla="*/ 742950 w 2160658"/>
              <a:gd name="connsiteY24" fmla="*/ 119063 h 381000"/>
              <a:gd name="connsiteX25" fmla="*/ 776287 w 2160658"/>
              <a:gd name="connsiteY25" fmla="*/ 104775 h 381000"/>
              <a:gd name="connsiteX26" fmla="*/ 781050 w 2160658"/>
              <a:gd name="connsiteY26" fmla="*/ 85725 h 381000"/>
              <a:gd name="connsiteX27" fmla="*/ 809625 w 2160658"/>
              <a:gd name="connsiteY27" fmla="*/ 80963 h 381000"/>
              <a:gd name="connsiteX28" fmla="*/ 823912 w 2160658"/>
              <a:gd name="connsiteY28" fmla="*/ 76200 h 381000"/>
              <a:gd name="connsiteX29" fmla="*/ 842962 w 2160658"/>
              <a:gd name="connsiteY29" fmla="*/ 33338 h 381000"/>
              <a:gd name="connsiteX30" fmla="*/ 876300 w 2160658"/>
              <a:gd name="connsiteY30" fmla="*/ 14288 h 381000"/>
              <a:gd name="connsiteX31" fmla="*/ 962025 w 2160658"/>
              <a:gd name="connsiteY31" fmla="*/ 0 h 381000"/>
              <a:gd name="connsiteX32" fmla="*/ 1000125 w 2160658"/>
              <a:gd name="connsiteY32" fmla="*/ 4763 h 381000"/>
              <a:gd name="connsiteX33" fmla="*/ 1019175 w 2160658"/>
              <a:gd name="connsiteY33" fmla="*/ 33338 h 381000"/>
              <a:gd name="connsiteX34" fmla="*/ 1062037 w 2160658"/>
              <a:gd name="connsiteY34" fmla="*/ 66675 h 381000"/>
              <a:gd name="connsiteX35" fmla="*/ 1076325 w 2160658"/>
              <a:gd name="connsiteY35" fmla="*/ 76200 h 381000"/>
              <a:gd name="connsiteX36" fmla="*/ 1104900 w 2160658"/>
              <a:gd name="connsiteY36" fmla="*/ 85725 h 381000"/>
              <a:gd name="connsiteX37" fmla="*/ 1133475 w 2160658"/>
              <a:gd name="connsiteY37" fmla="*/ 104775 h 381000"/>
              <a:gd name="connsiteX38" fmla="*/ 1152525 w 2160658"/>
              <a:gd name="connsiteY38" fmla="*/ 133350 h 381000"/>
              <a:gd name="connsiteX39" fmla="*/ 1166812 w 2160658"/>
              <a:gd name="connsiteY39" fmla="*/ 142875 h 381000"/>
              <a:gd name="connsiteX40" fmla="*/ 1200150 w 2160658"/>
              <a:gd name="connsiteY40" fmla="*/ 152400 h 381000"/>
              <a:gd name="connsiteX41" fmla="*/ 1223962 w 2160658"/>
              <a:gd name="connsiteY41" fmla="*/ 157163 h 381000"/>
              <a:gd name="connsiteX42" fmla="*/ 1257300 w 2160658"/>
              <a:gd name="connsiteY42" fmla="*/ 161925 h 381000"/>
              <a:gd name="connsiteX43" fmla="*/ 1295400 w 2160658"/>
              <a:gd name="connsiteY43" fmla="*/ 171450 h 381000"/>
              <a:gd name="connsiteX44" fmla="*/ 1323975 w 2160658"/>
              <a:gd name="connsiteY44" fmla="*/ 195263 h 381000"/>
              <a:gd name="connsiteX45" fmla="*/ 1338262 w 2160658"/>
              <a:gd name="connsiteY45" fmla="*/ 200025 h 381000"/>
              <a:gd name="connsiteX46" fmla="*/ 1371600 w 2160658"/>
              <a:gd name="connsiteY46" fmla="*/ 233363 h 381000"/>
              <a:gd name="connsiteX47" fmla="*/ 1376362 w 2160658"/>
              <a:gd name="connsiteY47" fmla="*/ 271463 h 381000"/>
              <a:gd name="connsiteX48" fmla="*/ 1381125 w 2160658"/>
              <a:gd name="connsiteY48" fmla="*/ 285750 h 381000"/>
              <a:gd name="connsiteX49" fmla="*/ 1395412 w 2160658"/>
              <a:gd name="connsiteY49" fmla="*/ 290513 h 381000"/>
              <a:gd name="connsiteX50" fmla="*/ 1404937 w 2160658"/>
              <a:gd name="connsiteY50" fmla="*/ 304800 h 381000"/>
              <a:gd name="connsiteX51" fmla="*/ 1423987 w 2160658"/>
              <a:gd name="connsiteY51" fmla="*/ 347663 h 381000"/>
              <a:gd name="connsiteX52" fmla="*/ 1443037 w 2160658"/>
              <a:gd name="connsiteY52" fmla="*/ 357188 h 381000"/>
              <a:gd name="connsiteX53" fmla="*/ 1457325 w 2160658"/>
              <a:gd name="connsiteY53" fmla="*/ 366713 h 381000"/>
              <a:gd name="connsiteX54" fmla="*/ 1524000 w 2160658"/>
              <a:gd name="connsiteY54" fmla="*/ 376238 h 381000"/>
              <a:gd name="connsiteX55" fmla="*/ 1547812 w 2160658"/>
              <a:gd name="connsiteY55" fmla="*/ 381000 h 381000"/>
              <a:gd name="connsiteX56" fmla="*/ 1609725 w 2160658"/>
              <a:gd name="connsiteY56" fmla="*/ 371475 h 381000"/>
              <a:gd name="connsiteX57" fmla="*/ 1614487 w 2160658"/>
              <a:gd name="connsiteY57" fmla="*/ 352425 h 381000"/>
              <a:gd name="connsiteX58" fmla="*/ 1643062 w 2160658"/>
              <a:gd name="connsiteY58" fmla="*/ 338138 h 381000"/>
              <a:gd name="connsiteX59" fmla="*/ 1714500 w 2160658"/>
              <a:gd name="connsiteY59" fmla="*/ 309562 h 381000"/>
              <a:gd name="connsiteX60" fmla="*/ 1776412 w 2160658"/>
              <a:gd name="connsiteY60" fmla="*/ 304800 h 381000"/>
              <a:gd name="connsiteX61" fmla="*/ 1804987 w 2160658"/>
              <a:gd name="connsiteY61" fmla="*/ 295275 h 381000"/>
              <a:gd name="connsiteX62" fmla="*/ 1809750 w 2160658"/>
              <a:gd name="connsiteY62" fmla="*/ 271463 h 381000"/>
              <a:gd name="connsiteX63" fmla="*/ 1824037 w 2160658"/>
              <a:gd name="connsiteY63" fmla="*/ 266700 h 381000"/>
              <a:gd name="connsiteX64" fmla="*/ 1833562 w 2160658"/>
              <a:gd name="connsiteY64" fmla="*/ 252413 h 381000"/>
              <a:gd name="connsiteX65" fmla="*/ 1866900 w 2160658"/>
              <a:gd name="connsiteY65" fmla="*/ 233363 h 381000"/>
              <a:gd name="connsiteX66" fmla="*/ 1881187 w 2160658"/>
              <a:gd name="connsiteY66" fmla="*/ 219075 h 381000"/>
              <a:gd name="connsiteX67" fmla="*/ 1895475 w 2160658"/>
              <a:gd name="connsiteY67" fmla="*/ 209550 h 381000"/>
              <a:gd name="connsiteX68" fmla="*/ 1914525 w 2160658"/>
              <a:gd name="connsiteY68" fmla="*/ 180975 h 381000"/>
              <a:gd name="connsiteX69" fmla="*/ 1952625 w 2160658"/>
              <a:gd name="connsiteY69" fmla="*/ 138112 h 381000"/>
              <a:gd name="connsiteX70" fmla="*/ 1976437 w 2160658"/>
              <a:gd name="connsiteY70" fmla="*/ 85725 h 381000"/>
              <a:gd name="connsiteX71" fmla="*/ 2005013 w 2160658"/>
              <a:gd name="connsiteY71" fmla="*/ 38100 h 381000"/>
              <a:gd name="connsiteX72" fmla="*/ 2057400 w 2160658"/>
              <a:gd name="connsiteY72" fmla="*/ 9525 h 381000"/>
              <a:gd name="connsiteX73" fmla="*/ 2124076 w 2160658"/>
              <a:gd name="connsiteY73" fmla="*/ 0 h 381000"/>
              <a:gd name="connsiteX74" fmla="*/ 2157412 w 2160658"/>
              <a:gd name="connsiteY74" fmla="*/ 23813 h 381000"/>
              <a:gd name="connsiteX75" fmla="*/ 2152649 w 2160658"/>
              <a:gd name="connsiteY75" fmla="*/ 100012 h 381000"/>
              <a:gd name="connsiteX0" fmla="*/ 0 w 2160658"/>
              <a:gd name="connsiteY0" fmla="*/ 357188 h 381000"/>
              <a:gd name="connsiteX1" fmla="*/ 42862 w 2160658"/>
              <a:gd name="connsiteY1" fmla="*/ 347663 h 381000"/>
              <a:gd name="connsiteX2" fmla="*/ 57150 w 2160658"/>
              <a:gd name="connsiteY2" fmla="*/ 338138 h 381000"/>
              <a:gd name="connsiteX3" fmla="*/ 90487 w 2160658"/>
              <a:gd name="connsiteY3" fmla="*/ 328613 h 381000"/>
              <a:gd name="connsiteX4" fmla="*/ 104775 w 2160658"/>
              <a:gd name="connsiteY4" fmla="*/ 323850 h 381000"/>
              <a:gd name="connsiteX5" fmla="*/ 161925 w 2160658"/>
              <a:gd name="connsiteY5" fmla="*/ 319088 h 381000"/>
              <a:gd name="connsiteX6" fmla="*/ 247650 w 2160658"/>
              <a:gd name="connsiteY6" fmla="*/ 319088 h 381000"/>
              <a:gd name="connsiteX7" fmla="*/ 257175 w 2160658"/>
              <a:gd name="connsiteY7" fmla="*/ 304800 h 381000"/>
              <a:gd name="connsiteX8" fmla="*/ 276225 w 2160658"/>
              <a:gd name="connsiteY8" fmla="*/ 300038 h 381000"/>
              <a:gd name="connsiteX9" fmla="*/ 304800 w 2160658"/>
              <a:gd name="connsiteY9" fmla="*/ 285750 h 381000"/>
              <a:gd name="connsiteX10" fmla="*/ 319087 w 2160658"/>
              <a:gd name="connsiteY10" fmla="*/ 276225 h 381000"/>
              <a:gd name="connsiteX11" fmla="*/ 352425 w 2160658"/>
              <a:gd name="connsiteY11" fmla="*/ 266700 h 381000"/>
              <a:gd name="connsiteX12" fmla="*/ 423862 w 2160658"/>
              <a:gd name="connsiteY12" fmla="*/ 242888 h 381000"/>
              <a:gd name="connsiteX13" fmla="*/ 481012 w 2160658"/>
              <a:gd name="connsiteY13" fmla="*/ 233363 h 381000"/>
              <a:gd name="connsiteX14" fmla="*/ 495300 w 2160658"/>
              <a:gd name="connsiteY14" fmla="*/ 238125 h 381000"/>
              <a:gd name="connsiteX15" fmla="*/ 519112 w 2160658"/>
              <a:gd name="connsiteY15" fmla="*/ 233363 h 381000"/>
              <a:gd name="connsiteX16" fmla="*/ 552450 w 2160658"/>
              <a:gd name="connsiteY16" fmla="*/ 228600 h 381000"/>
              <a:gd name="connsiteX17" fmla="*/ 595312 w 2160658"/>
              <a:gd name="connsiteY17" fmla="*/ 219075 h 381000"/>
              <a:gd name="connsiteX18" fmla="*/ 609600 w 2160658"/>
              <a:gd name="connsiteY18" fmla="*/ 209550 h 381000"/>
              <a:gd name="connsiteX19" fmla="*/ 623887 w 2160658"/>
              <a:gd name="connsiteY19" fmla="*/ 190500 h 381000"/>
              <a:gd name="connsiteX20" fmla="*/ 642937 w 2160658"/>
              <a:gd name="connsiteY20" fmla="*/ 180975 h 381000"/>
              <a:gd name="connsiteX21" fmla="*/ 671512 w 2160658"/>
              <a:gd name="connsiteY21" fmla="*/ 166688 h 381000"/>
              <a:gd name="connsiteX22" fmla="*/ 704850 w 2160658"/>
              <a:gd name="connsiteY22" fmla="*/ 152400 h 381000"/>
              <a:gd name="connsiteX23" fmla="*/ 733425 w 2160658"/>
              <a:gd name="connsiteY23" fmla="*/ 142875 h 381000"/>
              <a:gd name="connsiteX24" fmla="*/ 742950 w 2160658"/>
              <a:gd name="connsiteY24" fmla="*/ 119063 h 381000"/>
              <a:gd name="connsiteX25" fmla="*/ 776287 w 2160658"/>
              <a:gd name="connsiteY25" fmla="*/ 104775 h 381000"/>
              <a:gd name="connsiteX26" fmla="*/ 781050 w 2160658"/>
              <a:gd name="connsiteY26" fmla="*/ 85725 h 381000"/>
              <a:gd name="connsiteX27" fmla="*/ 809625 w 2160658"/>
              <a:gd name="connsiteY27" fmla="*/ 80963 h 381000"/>
              <a:gd name="connsiteX28" fmla="*/ 823912 w 2160658"/>
              <a:gd name="connsiteY28" fmla="*/ 76200 h 381000"/>
              <a:gd name="connsiteX29" fmla="*/ 842962 w 2160658"/>
              <a:gd name="connsiteY29" fmla="*/ 33338 h 381000"/>
              <a:gd name="connsiteX30" fmla="*/ 876300 w 2160658"/>
              <a:gd name="connsiteY30" fmla="*/ 14288 h 381000"/>
              <a:gd name="connsiteX31" fmla="*/ 962025 w 2160658"/>
              <a:gd name="connsiteY31" fmla="*/ 0 h 381000"/>
              <a:gd name="connsiteX32" fmla="*/ 1000125 w 2160658"/>
              <a:gd name="connsiteY32" fmla="*/ 4763 h 381000"/>
              <a:gd name="connsiteX33" fmla="*/ 1019175 w 2160658"/>
              <a:gd name="connsiteY33" fmla="*/ 33338 h 381000"/>
              <a:gd name="connsiteX34" fmla="*/ 1062037 w 2160658"/>
              <a:gd name="connsiteY34" fmla="*/ 66675 h 381000"/>
              <a:gd name="connsiteX35" fmla="*/ 1076325 w 2160658"/>
              <a:gd name="connsiteY35" fmla="*/ 76200 h 381000"/>
              <a:gd name="connsiteX36" fmla="*/ 1104900 w 2160658"/>
              <a:gd name="connsiteY36" fmla="*/ 85725 h 381000"/>
              <a:gd name="connsiteX37" fmla="*/ 1133475 w 2160658"/>
              <a:gd name="connsiteY37" fmla="*/ 104775 h 381000"/>
              <a:gd name="connsiteX38" fmla="*/ 1152525 w 2160658"/>
              <a:gd name="connsiteY38" fmla="*/ 133350 h 381000"/>
              <a:gd name="connsiteX39" fmla="*/ 1166812 w 2160658"/>
              <a:gd name="connsiteY39" fmla="*/ 142875 h 381000"/>
              <a:gd name="connsiteX40" fmla="*/ 1200150 w 2160658"/>
              <a:gd name="connsiteY40" fmla="*/ 152400 h 381000"/>
              <a:gd name="connsiteX41" fmla="*/ 1223962 w 2160658"/>
              <a:gd name="connsiteY41" fmla="*/ 157163 h 381000"/>
              <a:gd name="connsiteX42" fmla="*/ 1257300 w 2160658"/>
              <a:gd name="connsiteY42" fmla="*/ 161925 h 381000"/>
              <a:gd name="connsiteX43" fmla="*/ 1295400 w 2160658"/>
              <a:gd name="connsiteY43" fmla="*/ 171450 h 381000"/>
              <a:gd name="connsiteX44" fmla="*/ 1323975 w 2160658"/>
              <a:gd name="connsiteY44" fmla="*/ 195263 h 381000"/>
              <a:gd name="connsiteX45" fmla="*/ 1338262 w 2160658"/>
              <a:gd name="connsiteY45" fmla="*/ 200025 h 381000"/>
              <a:gd name="connsiteX46" fmla="*/ 1371600 w 2160658"/>
              <a:gd name="connsiteY46" fmla="*/ 233363 h 381000"/>
              <a:gd name="connsiteX47" fmla="*/ 1376362 w 2160658"/>
              <a:gd name="connsiteY47" fmla="*/ 271463 h 381000"/>
              <a:gd name="connsiteX48" fmla="*/ 1381125 w 2160658"/>
              <a:gd name="connsiteY48" fmla="*/ 285750 h 381000"/>
              <a:gd name="connsiteX49" fmla="*/ 1395412 w 2160658"/>
              <a:gd name="connsiteY49" fmla="*/ 290513 h 381000"/>
              <a:gd name="connsiteX50" fmla="*/ 1404937 w 2160658"/>
              <a:gd name="connsiteY50" fmla="*/ 304800 h 381000"/>
              <a:gd name="connsiteX51" fmla="*/ 1423987 w 2160658"/>
              <a:gd name="connsiteY51" fmla="*/ 347663 h 381000"/>
              <a:gd name="connsiteX52" fmla="*/ 1443037 w 2160658"/>
              <a:gd name="connsiteY52" fmla="*/ 357188 h 381000"/>
              <a:gd name="connsiteX53" fmla="*/ 1457325 w 2160658"/>
              <a:gd name="connsiteY53" fmla="*/ 366713 h 381000"/>
              <a:gd name="connsiteX54" fmla="*/ 1524000 w 2160658"/>
              <a:gd name="connsiteY54" fmla="*/ 376238 h 381000"/>
              <a:gd name="connsiteX55" fmla="*/ 1547812 w 2160658"/>
              <a:gd name="connsiteY55" fmla="*/ 381000 h 381000"/>
              <a:gd name="connsiteX56" fmla="*/ 1609725 w 2160658"/>
              <a:gd name="connsiteY56" fmla="*/ 371475 h 381000"/>
              <a:gd name="connsiteX57" fmla="*/ 1614487 w 2160658"/>
              <a:gd name="connsiteY57" fmla="*/ 352425 h 381000"/>
              <a:gd name="connsiteX58" fmla="*/ 1714500 w 2160658"/>
              <a:gd name="connsiteY58" fmla="*/ 309562 h 381000"/>
              <a:gd name="connsiteX59" fmla="*/ 1776412 w 2160658"/>
              <a:gd name="connsiteY59" fmla="*/ 304800 h 381000"/>
              <a:gd name="connsiteX60" fmla="*/ 1804987 w 2160658"/>
              <a:gd name="connsiteY60" fmla="*/ 295275 h 381000"/>
              <a:gd name="connsiteX61" fmla="*/ 1809750 w 2160658"/>
              <a:gd name="connsiteY61" fmla="*/ 271463 h 381000"/>
              <a:gd name="connsiteX62" fmla="*/ 1824037 w 2160658"/>
              <a:gd name="connsiteY62" fmla="*/ 266700 h 381000"/>
              <a:gd name="connsiteX63" fmla="*/ 1833562 w 2160658"/>
              <a:gd name="connsiteY63" fmla="*/ 252413 h 381000"/>
              <a:gd name="connsiteX64" fmla="*/ 1866900 w 2160658"/>
              <a:gd name="connsiteY64" fmla="*/ 233363 h 381000"/>
              <a:gd name="connsiteX65" fmla="*/ 1881187 w 2160658"/>
              <a:gd name="connsiteY65" fmla="*/ 219075 h 381000"/>
              <a:gd name="connsiteX66" fmla="*/ 1895475 w 2160658"/>
              <a:gd name="connsiteY66" fmla="*/ 209550 h 381000"/>
              <a:gd name="connsiteX67" fmla="*/ 1914525 w 2160658"/>
              <a:gd name="connsiteY67" fmla="*/ 180975 h 381000"/>
              <a:gd name="connsiteX68" fmla="*/ 1952625 w 2160658"/>
              <a:gd name="connsiteY68" fmla="*/ 138112 h 381000"/>
              <a:gd name="connsiteX69" fmla="*/ 1976437 w 2160658"/>
              <a:gd name="connsiteY69" fmla="*/ 85725 h 381000"/>
              <a:gd name="connsiteX70" fmla="*/ 2005013 w 2160658"/>
              <a:gd name="connsiteY70" fmla="*/ 38100 h 381000"/>
              <a:gd name="connsiteX71" fmla="*/ 2057400 w 2160658"/>
              <a:gd name="connsiteY71" fmla="*/ 9525 h 381000"/>
              <a:gd name="connsiteX72" fmla="*/ 2124076 w 2160658"/>
              <a:gd name="connsiteY72" fmla="*/ 0 h 381000"/>
              <a:gd name="connsiteX73" fmla="*/ 2157412 w 2160658"/>
              <a:gd name="connsiteY73" fmla="*/ 23813 h 381000"/>
              <a:gd name="connsiteX74" fmla="*/ 2152649 w 2160658"/>
              <a:gd name="connsiteY74" fmla="*/ 100012 h 381000"/>
              <a:gd name="connsiteX0" fmla="*/ 0 w 2160658"/>
              <a:gd name="connsiteY0" fmla="*/ 357188 h 381000"/>
              <a:gd name="connsiteX1" fmla="*/ 42862 w 2160658"/>
              <a:gd name="connsiteY1" fmla="*/ 347663 h 381000"/>
              <a:gd name="connsiteX2" fmla="*/ 57150 w 2160658"/>
              <a:gd name="connsiteY2" fmla="*/ 338138 h 381000"/>
              <a:gd name="connsiteX3" fmla="*/ 90487 w 2160658"/>
              <a:gd name="connsiteY3" fmla="*/ 328613 h 381000"/>
              <a:gd name="connsiteX4" fmla="*/ 104775 w 2160658"/>
              <a:gd name="connsiteY4" fmla="*/ 323850 h 381000"/>
              <a:gd name="connsiteX5" fmla="*/ 161925 w 2160658"/>
              <a:gd name="connsiteY5" fmla="*/ 319088 h 381000"/>
              <a:gd name="connsiteX6" fmla="*/ 247650 w 2160658"/>
              <a:gd name="connsiteY6" fmla="*/ 319088 h 381000"/>
              <a:gd name="connsiteX7" fmla="*/ 257175 w 2160658"/>
              <a:gd name="connsiteY7" fmla="*/ 304800 h 381000"/>
              <a:gd name="connsiteX8" fmla="*/ 276225 w 2160658"/>
              <a:gd name="connsiteY8" fmla="*/ 300038 h 381000"/>
              <a:gd name="connsiteX9" fmla="*/ 304800 w 2160658"/>
              <a:gd name="connsiteY9" fmla="*/ 285750 h 381000"/>
              <a:gd name="connsiteX10" fmla="*/ 319087 w 2160658"/>
              <a:gd name="connsiteY10" fmla="*/ 276225 h 381000"/>
              <a:gd name="connsiteX11" fmla="*/ 352425 w 2160658"/>
              <a:gd name="connsiteY11" fmla="*/ 266700 h 381000"/>
              <a:gd name="connsiteX12" fmla="*/ 423862 w 2160658"/>
              <a:gd name="connsiteY12" fmla="*/ 242888 h 381000"/>
              <a:gd name="connsiteX13" fmla="*/ 481012 w 2160658"/>
              <a:gd name="connsiteY13" fmla="*/ 233363 h 381000"/>
              <a:gd name="connsiteX14" fmla="*/ 495300 w 2160658"/>
              <a:gd name="connsiteY14" fmla="*/ 238125 h 381000"/>
              <a:gd name="connsiteX15" fmla="*/ 519112 w 2160658"/>
              <a:gd name="connsiteY15" fmla="*/ 233363 h 381000"/>
              <a:gd name="connsiteX16" fmla="*/ 552450 w 2160658"/>
              <a:gd name="connsiteY16" fmla="*/ 228600 h 381000"/>
              <a:gd name="connsiteX17" fmla="*/ 595312 w 2160658"/>
              <a:gd name="connsiteY17" fmla="*/ 219075 h 381000"/>
              <a:gd name="connsiteX18" fmla="*/ 609600 w 2160658"/>
              <a:gd name="connsiteY18" fmla="*/ 209550 h 381000"/>
              <a:gd name="connsiteX19" fmla="*/ 623887 w 2160658"/>
              <a:gd name="connsiteY19" fmla="*/ 190500 h 381000"/>
              <a:gd name="connsiteX20" fmla="*/ 642937 w 2160658"/>
              <a:gd name="connsiteY20" fmla="*/ 180975 h 381000"/>
              <a:gd name="connsiteX21" fmla="*/ 671512 w 2160658"/>
              <a:gd name="connsiteY21" fmla="*/ 166688 h 381000"/>
              <a:gd name="connsiteX22" fmla="*/ 704850 w 2160658"/>
              <a:gd name="connsiteY22" fmla="*/ 152400 h 381000"/>
              <a:gd name="connsiteX23" fmla="*/ 733425 w 2160658"/>
              <a:gd name="connsiteY23" fmla="*/ 142875 h 381000"/>
              <a:gd name="connsiteX24" fmla="*/ 742950 w 2160658"/>
              <a:gd name="connsiteY24" fmla="*/ 119063 h 381000"/>
              <a:gd name="connsiteX25" fmla="*/ 776287 w 2160658"/>
              <a:gd name="connsiteY25" fmla="*/ 104775 h 381000"/>
              <a:gd name="connsiteX26" fmla="*/ 781050 w 2160658"/>
              <a:gd name="connsiteY26" fmla="*/ 85725 h 381000"/>
              <a:gd name="connsiteX27" fmla="*/ 809625 w 2160658"/>
              <a:gd name="connsiteY27" fmla="*/ 80963 h 381000"/>
              <a:gd name="connsiteX28" fmla="*/ 823912 w 2160658"/>
              <a:gd name="connsiteY28" fmla="*/ 76200 h 381000"/>
              <a:gd name="connsiteX29" fmla="*/ 842962 w 2160658"/>
              <a:gd name="connsiteY29" fmla="*/ 33338 h 381000"/>
              <a:gd name="connsiteX30" fmla="*/ 876300 w 2160658"/>
              <a:gd name="connsiteY30" fmla="*/ 14288 h 381000"/>
              <a:gd name="connsiteX31" fmla="*/ 962025 w 2160658"/>
              <a:gd name="connsiteY31" fmla="*/ 0 h 381000"/>
              <a:gd name="connsiteX32" fmla="*/ 1000125 w 2160658"/>
              <a:gd name="connsiteY32" fmla="*/ 4763 h 381000"/>
              <a:gd name="connsiteX33" fmla="*/ 1019175 w 2160658"/>
              <a:gd name="connsiteY33" fmla="*/ 33338 h 381000"/>
              <a:gd name="connsiteX34" fmla="*/ 1062037 w 2160658"/>
              <a:gd name="connsiteY34" fmla="*/ 66675 h 381000"/>
              <a:gd name="connsiteX35" fmla="*/ 1076325 w 2160658"/>
              <a:gd name="connsiteY35" fmla="*/ 76200 h 381000"/>
              <a:gd name="connsiteX36" fmla="*/ 1104900 w 2160658"/>
              <a:gd name="connsiteY36" fmla="*/ 85725 h 381000"/>
              <a:gd name="connsiteX37" fmla="*/ 1133475 w 2160658"/>
              <a:gd name="connsiteY37" fmla="*/ 104775 h 381000"/>
              <a:gd name="connsiteX38" fmla="*/ 1152525 w 2160658"/>
              <a:gd name="connsiteY38" fmla="*/ 133350 h 381000"/>
              <a:gd name="connsiteX39" fmla="*/ 1166812 w 2160658"/>
              <a:gd name="connsiteY39" fmla="*/ 142875 h 381000"/>
              <a:gd name="connsiteX40" fmla="*/ 1200150 w 2160658"/>
              <a:gd name="connsiteY40" fmla="*/ 152400 h 381000"/>
              <a:gd name="connsiteX41" fmla="*/ 1223962 w 2160658"/>
              <a:gd name="connsiteY41" fmla="*/ 157163 h 381000"/>
              <a:gd name="connsiteX42" fmla="*/ 1257300 w 2160658"/>
              <a:gd name="connsiteY42" fmla="*/ 161925 h 381000"/>
              <a:gd name="connsiteX43" fmla="*/ 1295400 w 2160658"/>
              <a:gd name="connsiteY43" fmla="*/ 171450 h 381000"/>
              <a:gd name="connsiteX44" fmla="*/ 1323975 w 2160658"/>
              <a:gd name="connsiteY44" fmla="*/ 195263 h 381000"/>
              <a:gd name="connsiteX45" fmla="*/ 1338262 w 2160658"/>
              <a:gd name="connsiteY45" fmla="*/ 200025 h 381000"/>
              <a:gd name="connsiteX46" fmla="*/ 1371600 w 2160658"/>
              <a:gd name="connsiteY46" fmla="*/ 233363 h 381000"/>
              <a:gd name="connsiteX47" fmla="*/ 1376362 w 2160658"/>
              <a:gd name="connsiteY47" fmla="*/ 271463 h 381000"/>
              <a:gd name="connsiteX48" fmla="*/ 1381125 w 2160658"/>
              <a:gd name="connsiteY48" fmla="*/ 285750 h 381000"/>
              <a:gd name="connsiteX49" fmla="*/ 1395412 w 2160658"/>
              <a:gd name="connsiteY49" fmla="*/ 290513 h 381000"/>
              <a:gd name="connsiteX50" fmla="*/ 1404937 w 2160658"/>
              <a:gd name="connsiteY50" fmla="*/ 304800 h 381000"/>
              <a:gd name="connsiteX51" fmla="*/ 1423987 w 2160658"/>
              <a:gd name="connsiteY51" fmla="*/ 347663 h 381000"/>
              <a:gd name="connsiteX52" fmla="*/ 1443037 w 2160658"/>
              <a:gd name="connsiteY52" fmla="*/ 357188 h 381000"/>
              <a:gd name="connsiteX53" fmla="*/ 1457325 w 2160658"/>
              <a:gd name="connsiteY53" fmla="*/ 366713 h 381000"/>
              <a:gd name="connsiteX54" fmla="*/ 1524000 w 2160658"/>
              <a:gd name="connsiteY54" fmla="*/ 376238 h 381000"/>
              <a:gd name="connsiteX55" fmla="*/ 1547812 w 2160658"/>
              <a:gd name="connsiteY55" fmla="*/ 381000 h 381000"/>
              <a:gd name="connsiteX56" fmla="*/ 1609725 w 2160658"/>
              <a:gd name="connsiteY56" fmla="*/ 371475 h 381000"/>
              <a:gd name="connsiteX57" fmla="*/ 1647825 w 2160658"/>
              <a:gd name="connsiteY57" fmla="*/ 323850 h 381000"/>
              <a:gd name="connsiteX58" fmla="*/ 1714500 w 2160658"/>
              <a:gd name="connsiteY58" fmla="*/ 309562 h 381000"/>
              <a:gd name="connsiteX59" fmla="*/ 1776412 w 2160658"/>
              <a:gd name="connsiteY59" fmla="*/ 304800 h 381000"/>
              <a:gd name="connsiteX60" fmla="*/ 1804987 w 2160658"/>
              <a:gd name="connsiteY60" fmla="*/ 295275 h 381000"/>
              <a:gd name="connsiteX61" fmla="*/ 1809750 w 2160658"/>
              <a:gd name="connsiteY61" fmla="*/ 271463 h 381000"/>
              <a:gd name="connsiteX62" fmla="*/ 1824037 w 2160658"/>
              <a:gd name="connsiteY62" fmla="*/ 266700 h 381000"/>
              <a:gd name="connsiteX63" fmla="*/ 1833562 w 2160658"/>
              <a:gd name="connsiteY63" fmla="*/ 252413 h 381000"/>
              <a:gd name="connsiteX64" fmla="*/ 1866900 w 2160658"/>
              <a:gd name="connsiteY64" fmla="*/ 233363 h 381000"/>
              <a:gd name="connsiteX65" fmla="*/ 1881187 w 2160658"/>
              <a:gd name="connsiteY65" fmla="*/ 219075 h 381000"/>
              <a:gd name="connsiteX66" fmla="*/ 1895475 w 2160658"/>
              <a:gd name="connsiteY66" fmla="*/ 209550 h 381000"/>
              <a:gd name="connsiteX67" fmla="*/ 1914525 w 2160658"/>
              <a:gd name="connsiteY67" fmla="*/ 180975 h 381000"/>
              <a:gd name="connsiteX68" fmla="*/ 1952625 w 2160658"/>
              <a:gd name="connsiteY68" fmla="*/ 138112 h 381000"/>
              <a:gd name="connsiteX69" fmla="*/ 1976437 w 2160658"/>
              <a:gd name="connsiteY69" fmla="*/ 85725 h 381000"/>
              <a:gd name="connsiteX70" fmla="*/ 2005013 w 2160658"/>
              <a:gd name="connsiteY70" fmla="*/ 38100 h 381000"/>
              <a:gd name="connsiteX71" fmla="*/ 2057400 w 2160658"/>
              <a:gd name="connsiteY71" fmla="*/ 9525 h 381000"/>
              <a:gd name="connsiteX72" fmla="*/ 2124076 w 2160658"/>
              <a:gd name="connsiteY72" fmla="*/ 0 h 381000"/>
              <a:gd name="connsiteX73" fmla="*/ 2157412 w 2160658"/>
              <a:gd name="connsiteY73" fmla="*/ 23813 h 381000"/>
              <a:gd name="connsiteX74" fmla="*/ 2152649 w 2160658"/>
              <a:gd name="connsiteY74" fmla="*/ 100012 h 381000"/>
              <a:gd name="connsiteX0" fmla="*/ 0 w 2152649"/>
              <a:gd name="connsiteY0" fmla="*/ 357188 h 381000"/>
              <a:gd name="connsiteX1" fmla="*/ 42862 w 2152649"/>
              <a:gd name="connsiteY1" fmla="*/ 347663 h 381000"/>
              <a:gd name="connsiteX2" fmla="*/ 57150 w 2152649"/>
              <a:gd name="connsiteY2" fmla="*/ 338138 h 381000"/>
              <a:gd name="connsiteX3" fmla="*/ 90487 w 2152649"/>
              <a:gd name="connsiteY3" fmla="*/ 328613 h 381000"/>
              <a:gd name="connsiteX4" fmla="*/ 104775 w 2152649"/>
              <a:gd name="connsiteY4" fmla="*/ 323850 h 381000"/>
              <a:gd name="connsiteX5" fmla="*/ 161925 w 2152649"/>
              <a:gd name="connsiteY5" fmla="*/ 319088 h 381000"/>
              <a:gd name="connsiteX6" fmla="*/ 247650 w 2152649"/>
              <a:gd name="connsiteY6" fmla="*/ 319088 h 381000"/>
              <a:gd name="connsiteX7" fmla="*/ 257175 w 2152649"/>
              <a:gd name="connsiteY7" fmla="*/ 304800 h 381000"/>
              <a:gd name="connsiteX8" fmla="*/ 276225 w 2152649"/>
              <a:gd name="connsiteY8" fmla="*/ 300038 h 381000"/>
              <a:gd name="connsiteX9" fmla="*/ 304800 w 2152649"/>
              <a:gd name="connsiteY9" fmla="*/ 285750 h 381000"/>
              <a:gd name="connsiteX10" fmla="*/ 319087 w 2152649"/>
              <a:gd name="connsiteY10" fmla="*/ 276225 h 381000"/>
              <a:gd name="connsiteX11" fmla="*/ 352425 w 2152649"/>
              <a:gd name="connsiteY11" fmla="*/ 266700 h 381000"/>
              <a:gd name="connsiteX12" fmla="*/ 423862 w 2152649"/>
              <a:gd name="connsiteY12" fmla="*/ 242888 h 381000"/>
              <a:gd name="connsiteX13" fmla="*/ 481012 w 2152649"/>
              <a:gd name="connsiteY13" fmla="*/ 233363 h 381000"/>
              <a:gd name="connsiteX14" fmla="*/ 495300 w 2152649"/>
              <a:gd name="connsiteY14" fmla="*/ 238125 h 381000"/>
              <a:gd name="connsiteX15" fmla="*/ 519112 w 2152649"/>
              <a:gd name="connsiteY15" fmla="*/ 233363 h 381000"/>
              <a:gd name="connsiteX16" fmla="*/ 552450 w 2152649"/>
              <a:gd name="connsiteY16" fmla="*/ 228600 h 381000"/>
              <a:gd name="connsiteX17" fmla="*/ 595312 w 2152649"/>
              <a:gd name="connsiteY17" fmla="*/ 219075 h 381000"/>
              <a:gd name="connsiteX18" fmla="*/ 609600 w 2152649"/>
              <a:gd name="connsiteY18" fmla="*/ 209550 h 381000"/>
              <a:gd name="connsiteX19" fmla="*/ 623887 w 2152649"/>
              <a:gd name="connsiteY19" fmla="*/ 190500 h 381000"/>
              <a:gd name="connsiteX20" fmla="*/ 642937 w 2152649"/>
              <a:gd name="connsiteY20" fmla="*/ 180975 h 381000"/>
              <a:gd name="connsiteX21" fmla="*/ 671512 w 2152649"/>
              <a:gd name="connsiteY21" fmla="*/ 166688 h 381000"/>
              <a:gd name="connsiteX22" fmla="*/ 704850 w 2152649"/>
              <a:gd name="connsiteY22" fmla="*/ 152400 h 381000"/>
              <a:gd name="connsiteX23" fmla="*/ 733425 w 2152649"/>
              <a:gd name="connsiteY23" fmla="*/ 142875 h 381000"/>
              <a:gd name="connsiteX24" fmla="*/ 742950 w 2152649"/>
              <a:gd name="connsiteY24" fmla="*/ 119063 h 381000"/>
              <a:gd name="connsiteX25" fmla="*/ 776287 w 2152649"/>
              <a:gd name="connsiteY25" fmla="*/ 104775 h 381000"/>
              <a:gd name="connsiteX26" fmla="*/ 781050 w 2152649"/>
              <a:gd name="connsiteY26" fmla="*/ 85725 h 381000"/>
              <a:gd name="connsiteX27" fmla="*/ 809625 w 2152649"/>
              <a:gd name="connsiteY27" fmla="*/ 80963 h 381000"/>
              <a:gd name="connsiteX28" fmla="*/ 823912 w 2152649"/>
              <a:gd name="connsiteY28" fmla="*/ 76200 h 381000"/>
              <a:gd name="connsiteX29" fmla="*/ 842962 w 2152649"/>
              <a:gd name="connsiteY29" fmla="*/ 33338 h 381000"/>
              <a:gd name="connsiteX30" fmla="*/ 876300 w 2152649"/>
              <a:gd name="connsiteY30" fmla="*/ 14288 h 381000"/>
              <a:gd name="connsiteX31" fmla="*/ 962025 w 2152649"/>
              <a:gd name="connsiteY31" fmla="*/ 0 h 381000"/>
              <a:gd name="connsiteX32" fmla="*/ 1000125 w 2152649"/>
              <a:gd name="connsiteY32" fmla="*/ 4763 h 381000"/>
              <a:gd name="connsiteX33" fmla="*/ 1019175 w 2152649"/>
              <a:gd name="connsiteY33" fmla="*/ 33338 h 381000"/>
              <a:gd name="connsiteX34" fmla="*/ 1062037 w 2152649"/>
              <a:gd name="connsiteY34" fmla="*/ 66675 h 381000"/>
              <a:gd name="connsiteX35" fmla="*/ 1076325 w 2152649"/>
              <a:gd name="connsiteY35" fmla="*/ 76200 h 381000"/>
              <a:gd name="connsiteX36" fmla="*/ 1104900 w 2152649"/>
              <a:gd name="connsiteY36" fmla="*/ 85725 h 381000"/>
              <a:gd name="connsiteX37" fmla="*/ 1133475 w 2152649"/>
              <a:gd name="connsiteY37" fmla="*/ 104775 h 381000"/>
              <a:gd name="connsiteX38" fmla="*/ 1152525 w 2152649"/>
              <a:gd name="connsiteY38" fmla="*/ 133350 h 381000"/>
              <a:gd name="connsiteX39" fmla="*/ 1166812 w 2152649"/>
              <a:gd name="connsiteY39" fmla="*/ 142875 h 381000"/>
              <a:gd name="connsiteX40" fmla="*/ 1200150 w 2152649"/>
              <a:gd name="connsiteY40" fmla="*/ 152400 h 381000"/>
              <a:gd name="connsiteX41" fmla="*/ 1223962 w 2152649"/>
              <a:gd name="connsiteY41" fmla="*/ 157163 h 381000"/>
              <a:gd name="connsiteX42" fmla="*/ 1257300 w 2152649"/>
              <a:gd name="connsiteY42" fmla="*/ 161925 h 381000"/>
              <a:gd name="connsiteX43" fmla="*/ 1295400 w 2152649"/>
              <a:gd name="connsiteY43" fmla="*/ 171450 h 381000"/>
              <a:gd name="connsiteX44" fmla="*/ 1323975 w 2152649"/>
              <a:gd name="connsiteY44" fmla="*/ 195263 h 381000"/>
              <a:gd name="connsiteX45" fmla="*/ 1338262 w 2152649"/>
              <a:gd name="connsiteY45" fmla="*/ 200025 h 381000"/>
              <a:gd name="connsiteX46" fmla="*/ 1371600 w 2152649"/>
              <a:gd name="connsiteY46" fmla="*/ 233363 h 381000"/>
              <a:gd name="connsiteX47" fmla="*/ 1376362 w 2152649"/>
              <a:gd name="connsiteY47" fmla="*/ 271463 h 381000"/>
              <a:gd name="connsiteX48" fmla="*/ 1381125 w 2152649"/>
              <a:gd name="connsiteY48" fmla="*/ 285750 h 381000"/>
              <a:gd name="connsiteX49" fmla="*/ 1395412 w 2152649"/>
              <a:gd name="connsiteY49" fmla="*/ 290513 h 381000"/>
              <a:gd name="connsiteX50" fmla="*/ 1404937 w 2152649"/>
              <a:gd name="connsiteY50" fmla="*/ 304800 h 381000"/>
              <a:gd name="connsiteX51" fmla="*/ 1423987 w 2152649"/>
              <a:gd name="connsiteY51" fmla="*/ 347663 h 381000"/>
              <a:gd name="connsiteX52" fmla="*/ 1443037 w 2152649"/>
              <a:gd name="connsiteY52" fmla="*/ 357188 h 381000"/>
              <a:gd name="connsiteX53" fmla="*/ 1457325 w 2152649"/>
              <a:gd name="connsiteY53" fmla="*/ 366713 h 381000"/>
              <a:gd name="connsiteX54" fmla="*/ 1524000 w 2152649"/>
              <a:gd name="connsiteY54" fmla="*/ 376238 h 381000"/>
              <a:gd name="connsiteX55" fmla="*/ 1547812 w 2152649"/>
              <a:gd name="connsiteY55" fmla="*/ 381000 h 381000"/>
              <a:gd name="connsiteX56" fmla="*/ 1609725 w 2152649"/>
              <a:gd name="connsiteY56" fmla="*/ 371475 h 381000"/>
              <a:gd name="connsiteX57" fmla="*/ 1647825 w 2152649"/>
              <a:gd name="connsiteY57" fmla="*/ 323850 h 381000"/>
              <a:gd name="connsiteX58" fmla="*/ 1714500 w 2152649"/>
              <a:gd name="connsiteY58" fmla="*/ 309562 h 381000"/>
              <a:gd name="connsiteX59" fmla="*/ 1776412 w 2152649"/>
              <a:gd name="connsiteY59" fmla="*/ 304800 h 381000"/>
              <a:gd name="connsiteX60" fmla="*/ 1804987 w 2152649"/>
              <a:gd name="connsiteY60" fmla="*/ 295275 h 381000"/>
              <a:gd name="connsiteX61" fmla="*/ 1809750 w 2152649"/>
              <a:gd name="connsiteY61" fmla="*/ 271463 h 381000"/>
              <a:gd name="connsiteX62" fmla="*/ 1824037 w 2152649"/>
              <a:gd name="connsiteY62" fmla="*/ 266700 h 381000"/>
              <a:gd name="connsiteX63" fmla="*/ 1833562 w 2152649"/>
              <a:gd name="connsiteY63" fmla="*/ 252413 h 381000"/>
              <a:gd name="connsiteX64" fmla="*/ 1866900 w 2152649"/>
              <a:gd name="connsiteY64" fmla="*/ 233363 h 381000"/>
              <a:gd name="connsiteX65" fmla="*/ 1881187 w 2152649"/>
              <a:gd name="connsiteY65" fmla="*/ 219075 h 381000"/>
              <a:gd name="connsiteX66" fmla="*/ 1895475 w 2152649"/>
              <a:gd name="connsiteY66" fmla="*/ 209550 h 381000"/>
              <a:gd name="connsiteX67" fmla="*/ 1914525 w 2152649"/>
              <a:gd name="connsiteY67" fmla="*/ 180975 h 381000"/>
              <a:gd name="connsiteX68" fmla="*/ 1952625 w 2152649"/>
              <a:gd name="connsiteY68" fmla="*/ 138112 h 381000"/>
              <a:gd name="connsiteX69" fmla="*/ 1976437 w 2152649"/>
              <a:gd name="connsiteY69" fmla="*/ 85725 h 381000"/>
              <a:gd name="connsiteX70" fmla="*/ 2005013 w 2152649"/>
              <a:gd name="connsiteY70" fmla="*/ 38100 h 381000"/>
              <a:gd name="connsiteX71" fmla="*/ 2057400 w 2152649"/>
              <a:gd name="connsiteY71" fmla="*/ 9525 h 381000"/>
              <a:gd name="connsiteX72" fmla="*/ 2124076 w 2152649"/>
              <a:gd name="connsiteY72" fmla="*/ 0 h 381000"/>
              <a:gd name="connsiteX73" fmla="*/ 2133599 w 2152649"/>
              <a:gd name="connsiteY73" fmla="*/ 52388 h 381000"/>
              <a:gd name="connsiteX74" fmla="*/ 2152649 w 2152649"/>
              <a:gd name="connsiteY74" fmla="*/ 100012 h 381000"/>
              <a:gd name="connsiteX0" fmla="*/ 0 w 2152649"/>
              <a:gd name="connsiteY0" fmla="*/ 357188 h 381000"/>
              <a:gd name="connsiteX1" fmla="*/ 42862 w 2152649"/>
              <a:gd name="connsiteY1" fmla="*/ 347663 h 381000"/>
              <a:gd name="connsiteX2" fmla="*/ 57150 w 2152649"/>
              <a:gd name="connsiteY2" fmla="*/ 338138 h 381000"/>
              <a:gd name="connsiteX3" fmla="*/ 90487 w 2152649"/>
              <a:gd name="connsiteY3" fmla="*/ 328613 h 381000"/>
              <a:gd name="connsiteX4" fmla="*/ 104775 w 2152649"/>
              <a:gd name="connsiteY4" fmla="*/ 323850 h 381000"/>
              <a:gd name="connsiteX5" fmla="*/ 161925 w 2152649"/>
              <a:gd name="connsiteY5" fmla="*/ 319088 h 381000"/>
              <a:gd name="connsiteX6" fmla="*/ 247650 w 2152649"/>
              <a:gd name="connsiteY6" fmla="*/ 319088 h 381000"/>
              <a:gd name="connsiteX7" fmla="*/ 257175 w 2152649"/>
              <a:gd name="connsiteY7" fmla="*/ 304800 h 381000"/>
              <a:gd name="connsiteX8" fmla="*/ 276225 w 2152649"/>
              <a:gd name="connsiteY8" fmla="*/ 300038 h 381000"/>
              <a:gd name="connsiteX9" fmla="*/ 304800 w 2152649"/>
              <a:gd name="connsiteY9" fmla="*/ 285750 h 381000"/>
              <a:gd name="connsiteX10" fmla="*/ 319087 w 2152649"/>
              <a:gd name="connsiteY10" fmla="*/ 276225 h 381000"/>
              <a:gd name="connsiteX11" fmla="*/ 352425 w 2152649"/>
              <a:gd name="connsiteY11" fmla="*/ 266700 h 381000"/>
              <a:gd name="connsiteX12" fmla="*/ 423862 w 2152649"/>
              <a:gd name="connsiteY12" fmla="*/ 242888 h 381000"/>
              <a:gd name="connsiteX13" fmla="*/ 481012 w 2152649"/>
              <a:gd name="connsiteY13" fmla="*/ 233363 h 381000"/>
              <a:gd name="connsiteX14" fmla="*/ 495300 w 2152649"/>
              <a:gd name="connsiteY14" fmla="*/ 238125 h 381000"/>
              <a:gd name="connsiteX15" fmla="*/ 519112 w 2152649"/>
              <a:gd name="connsiteY15" fmla="*/ 233363 h 381000"/>
              <a:gd name="connsiteX16" fmla="*/ 552450 w 2152649"/>
              <a:gd name="connsiteY16" fmla="*/ 228600 h 381000"/>
              <a:gd name="connsiteX17" fmla="*/ 595312 w 2152649"/>
              <a:gd name="connsiteY17" fmla="*/ 219075 h 381000"/>
              <a:gd name="connsiteX18" fmla="*/ 609600 w 2152649"/>
              <a:gd name="connsiteY18" fmla="*/ 209550 h 381000"/>
              <a:gd name="connsiteX19" fmla="*/ 623887 w 2152649"/>
              <a:gd name="connsiteY19" fmla="*/ 190500 h 381000"/>
              <a:gd name="connsiteX20" fmla="*/ 642937 w 2152649"/>
              <a:gd name="connsiteY20" fmla="*/ 180975 h 381000"/>
              <a:gd name="connsiteX21" fmla="*/ 671512 w 2152649"/>
              <a:gd name="connsiteY21" fmla="*/ 166688 h 381000"/>
              <a:gd name="connsiteX22" fmla="*/ 704850 w 2152649"/>
              <a:gd name="connsiteY22" fmla="*/ 152400 h 381000"/>
              <a:gd name="connsiteX23" fmla="*/ 733425 w 2152649"/>
              <a:gd name="connsiteY23" fmla="*/ 142875 h 381000"/>
              <a:gd name="connsiteX24" fmla="*/ 742950 w 2152649"/>
              <a:gd name="connsiteY24" fmla="*/ 119063 h 381000"/>
              <a:gd name="connsiteX25" fmla="*/ 776287 w 2152649"/>
              <a:gd name="connsiteY25" fmla="*/ 104775 h 381000"/>
              <a:gd name="connsiteX26" fmla="*/ 781050 w 2152649"/>
              <a:gd name="connsiteY26" fmla="*/ 85725 h 381000"/>
              <a:gd name="connsiteX27" fmla="*/ 809625 w 2152649"/>
              <a:gd name="connsiteY27" fmla="*/ 80963 h 381000"/>
              <a:gd name="connsiteX28" fmla="*/ 823912 w 2152649"/>
              <a:gd name="connsiteY28" fmla="*/ 76200 h 381000"/>
              <a:gd name="connsiteX29" fmla="*/ 842962 w 2152649"/>
              <a:gd name="connsiteY29" fmla="*/ 33338 h 381000"/>
              <a:gd name="connsiteX30" fmla="*/ 876300 w 2152649"/>
              <a:gd name="connsiteY30" fmla="*/ 14288 h 381000"/>
              <a:gd name="connsiteX31" fmla="*/ 962025 w 2152649"/>
              <a:gd name="connsiteY31" fmla="*/ 0 h 381000"/>
              <a:gd name="connsiteX32" fmla="*/ 1000125 w 2152649"/>
              <a:gd name="connsiteY32" fmla="*/ 4763 h 381000"/>
              <a:gd name="connsiteX33" fmla="*/ 1019175 w 2152649"/>
              <a:gd name="connsiteY33" fmla="*/ 33338 h 381000"/>
              <a:gd name="connsiteX34" fmla="*/ 1062037 w 2152649"/>
              <a:gd name="connsiteY34" fmla="*/ 66675 h 381000"/>
              <a:gd name="connsiteX35" fmla="*/ 1076325 w 2152649"/>
              <a:gd name="connsiteY35" fmla="*/ 76200 h 381000"/>
              <a:gd name="connsiteX36" fmla="*/ 1104900 w 2152649"/>
              <a:gd name="connsiteY36" fmla="*/ 85725 h 381000"/>
              <a:gd name="connsiteX37" fmla="*/ 1133475 w 2152649"/>
              <a:gd name="connsiteY37" fmla="*/ 104775 h 381000"/>
              <a:gd name="connsiteX38" fmla="*/ 1152525 w 2152649"/>
              <a:gd name="connsiteY38" fmla="*/ 133350 h 381000"/>
              <a:gd name="connsiteX39" fmla="*/ 1166812 w 2152649"/>
              <a:gd name="connsiteY39" fmla="*/ 142875 h 381000"/>
              <a:gd name="connsiteX40" fmla="*/ 1200150 w 2152649"/>
              <a:gd name="connsiteY40" fmla="*/ 152400 h 381000"/>
              <a:gd name="connsiteX41" fmla="*/ 1223962 w 2152649"/>
              <a:gd name="connsiteY41" fmla="*/ 157163 h 381000"/>
              <a:gd name="connsiteX42" fmla="*/ 1257300 w 2152649"/>
              <a:gd name="connsiteY42" fmla="*/ 161925 h 381000"/>
              <a:gd name="connsiteX43" fmla="*/ 1295400 w 2152649"/>
              <a:gd name="connsiteY43" fmla="*/ 171450 h 381000"/>
              <a:gd name="connsiteX44" fmla="*/ 1323975 w 2152649"/>
              <a:gd name="connsiteY44" fmla="*/ 195263 h 381000"/>
              <a:gd name="connsiteX45" fmla="*/ 1338262 w 2152649"/>
              <a:gd name="connsiteY45" fmla="*/ 200025 h 381000"/>
              <a:gd name="connsiteX46" fmla="*/ 1371600 w 2152649"/>
              <a:gd name="connsiteY46" fmla="*/ 233363 h 381000"/>
              <a:gd name="connsiteX47" fmla="*/ 1376362 w 2152649"/>
              <a:gd name="connsiteY47" fmla="*/ 271463 h 381000"/>
              <a:gd name="connsiteX48" fmla="*/ 1381125 w 2152649"/>
              <a:gd name="connsiteY48" fmla="*/ 285750 h 381000"/>
              <a:gd name="connsiteX49" fmla="*/ 1395412 w 2152649"/>
              <a:gd name="connsiteY49" fmla="*/ 290513 h 381000"/>
              <a:gd name="connsiteX50" fmla="*/ 1404937 w 2152649"/>
              <a:gd name="connsiteY50" fmla="*/ 304800 h 381000"/>
              <a:gd name="connsiteX51" fmla="*/ 1423987 w 2152649"/>
              <a:gd name="connsiteY51" fmla="*/ 347663 h 381000"/>
              <a:gd name="connsiteX52" fmla="*/ 1443037 w 2152649"/>
              <a:gd name="connsiteY52" fmla="*/ 357188 h 381000"/>
              <a:gd name="connsiteX53" fmla="*/ 1457325 w 2152649"/>
              <a:gd name="connsiteY53" fmla="*/ 366713 h 381000"/>
              <a:gd name="connsiteX54" fmla="*/ 1524000 w 2152649"/>
              <a:gd name="connsiteY54" fmla="*/ 376238 h 381000"/>
              <a:gd name="connsiteX55" fmla="*/ 1547812 w 2152649"/>
              <a:gd name="connsiteY55" fmla="*/ 381000 h 381000"/>
              <a:gd name="connsiteX56" fmla="*/ 1609725 w 2152649"/>
              <a:gd name="connsiteY56" fmla="*/ 371475 h 381000"/>
              <a:gd name="connsiteX57" fmla="*/ 1647825 w 2152649"/>
              <a:gd name="connsiteY57" fmla="*/ 323850 h 381000"/>
              <a:gd name="connsiteX58" fmla="*/ 1714500 w 2152649"/>
              <a:gd name="connsiteY58" fmla="*/ 309562 h 381000"/>
              <a:gd name="connsiteX59" fmla="*/ 1776412 w 2152649"/>
              <a:gd name="connsiteY59" fmla="*/ 304800 h 381000"/>
              <a:gd name="connsiteX60" fmla="*/ 1804987 w 2152649"/>
              <a:gd name="connsiteY60" fmla="*/ 295275 h 381000"/>
              <a:gd name="connsiteX61" fmla="*/ 1809750 w 2152649"/>
              <a:gd name="connsiteY61" fmla="*/ 271463 h 381000"/>
              <a:gd name="connsiteX62" fmla="*/ 1824037 w 2152649"/>
              <a:gd name="connsiteY62" fmla="*/ 266700 h 381000"/>
              <a:gd name="connsiteX63" fmla="*/ 1833562 w 2152649"/>
              <a:gd name="connsiteY63" fmla="*/ 252413 h 381000"/>
              <a:gd name="connsiteX64" fmla="*/ 1866900 w 2152649"/>
              <a:gd name="connsiteY64" fmla="*/ 233363 h 381000"/>
              <a:gd name="connsiteX65" fmla="*/ 1881187 w 2152649"/>
              <a:gd name="connsiteY65" fmla="*/ 219075 h 381000"/>
              <a:gd name="connsiteX66" fmla="*/ 1895475 w 2152649"/>
              <a:gd name="connsiteY66" fmla="*/ 209550 h 381000"/>
              <a:gd name="connsiteX67" fmla="*/ 1914525 w 2152649"/>
              <a:gd name="connsiteY67" fmla="*/ 180975 h 381000"/>
              <a:gd name="connsiteX68" fmla="*/ 1952625 w 2152649"/>
              <a:gd name="connsiteY68" fmla="*/ 138112 h 381000"/>
              <a:gd name="connsiteX69" fmla="*/ 1976437 w 2152649"/>
              <a:gd name="connsiteY69" fmla="*/ 85725 h 381000"/>
              <a:gd name="connsiteX70" fmla="*/ 2005013 w 2152649"/>
              <a:gd name="connsiteY70" fmla="*/ 38100 h 381000"/>
              <a:gd name="connsiteX71" fmla="*/ 2057400 w 2152649"/>
              <a:gd name="connsiteY71" fmla="*/ 9525 h 381000"/>
              <a:gd name="connsiteX72" fmla="*/ 2124076 w 2152649"/>
              <a:gd name="connsiteY72" fmla="*/ 23813 h 381000"/>
              <a:gd name="connsiteX73" fmla="*/ 2133599 w 2152649"/>
              <a:gd name="connsiteY73" fmla="*/ 52388 h 381000"/>
              <a:gd name="connsiteX74" fmla="*/ 2152649 w 2152649"/>
              <a:gd name="connsiteY74" fmla="*/ 100012 h 381000"/>
              <a:gd name="connsiteX0" fmla="*/ 0 w 2136376"/>
              <a:gd name="connsiteY0" fmla="*/ 357188 h 381000"/>
              <a:gd name="connsiteX1" fmla="*/ 42862 w 2136376"/>
              <a:gd name="connsiteY1" fmla="*/ 347663 h 381000"/>
              <a:gd name="connsiteX2" fmla="*/ 57150 w 2136376"/>
              <a:gd name="connsiteY2" fmla="*/ 338138 h 381000"/>
              <a:gd name="connsiteX3" fmla="*/ 90487 w 2136376"/>
              <a:gd name="connsiteY3" fmla="*/ 328613 h 381000"/>
              <a:gd name="connsiteX4" fmla="*/ 104775 w 2136376"/>
              <a:gd name="connsiteY4" fmla="*/ 323850 h 381000"/>
              <a:gd name="connsiteX5" fmla="*/ 161925 w 2136376"/>
              <a:gd name="connsiteY5" fmla="*/ 319088 h 381000"/>
              <a:gd name="connsiteX6" fmla="*/ 247650 w 2136376"/>
              <a:gd name="connsiteY6" fmla="*/ 319088 h 381000"/>
              <a:gd name="connsiteX7" fmla="*/ 257175 w 2136376"/>
              <a:gd name="connsiteY7" fmla="*/ 304800 h 381000"/>
              <a:gd name="connsiteX8" fmla="*/ 276225 w 2136376"/>
              <a:gd name="connsiteY8" fmla="*/ 300038 h 381000"/>
              <a:gd name="connsiteX9" fmla="*/ 304800 w 2136376"/>
              <a:gd name="connsiteY9" fmla="*/ 285750 h 381000"/>
              <a:gd name="connsiteX10" fmla="*/ 319087 w 2136376"/>
              <a:gd name="connsiteY10" fmla="*/ 276225 h 381000"/>
              <a:gd name="connsiteX11" fmla="*/ 352425 w 2136376"/>
              <a:gd name="connsiteY11" fmla="*/ 266700 h 381000"/>
              <a:gd name="connsiteX12" fmla="*/ 423862 w 2136376"/>
              <a:gd name="connsiteY12" fmla="*/ 242888 h 381000"/>
              <a:gd name="connsiteX13" fmla="*/ 481012 w 2136376"/>
              <a:gd name="connsiteY13" fmla="*/ 233363 h 381000"/>
              <a:gd name="connsiteX14" fmla="*/ 495300 w 2136376"/>
              <a:gd name="connsiteY14" fmla="*/ 238125 h 381000"/>
              <a:gd name="connsiteX15" fmla="*/ 519112 w 2136376"/>
              <a:gd name="connsiteY15" fmla="*/ 233363 h 381000"/>
              <a:gd name="connsiteX16" fmla="*/ 552450 w 2136376"/>
              <a:gd name="connsiteY16" fmla="*/ 228600 h 381000"/>
              <a:gd name="connsiteX17" fmla="*/ 595312 w 2136376"/>
              <a:gd name="connsiteY17" fmla="*/ 219075 h 381000"/>
              <a:gd name="connsiteX18" fmla="*/ 609600 w 2136376"/>
              <a:gd name="connsiteY18" fmla="*/ 209550 h 381000"/>
              <a:gd name="connsiteX19" fmla="*/ 623887 w 2136376"/>
              <a:gd name="connsiteY19" fmla="*/ 190500 h 381000"/>
              <a:gd name="connsiteX20" fmla="*/ 642937 w 2136376"/>
              <a:gd name="connsiteY20" fmla="*/ 180975 h 381000"/>
              <a:gd name="connsiteX21" fmla="*/ 671512 w 2136376"/>
              <a:gd name="connsiteY21" fmla="*/ 166688 h 381000"/>
              <a:gd name="connsiteX22" fmla="*/ 704850 w 2136376"/>
              <a:gd name="connsiteY22" fmla="*/ 152400 h 381000"/>
              <a:gd name="connsiteX23" fmla="*/ 733425 w 2136376"/>
              <a:gd name="connsiteY23" fmla="*/ 142875 h 381000"/>
              <a:gd name="connsiteX24" fmla="*/ 742950 w 2136376"/>
              <a:gd name="connsiteY24" fmla="*/ 119063 h 381000"/>
              <a:gd name="connsiteX25" fmla="*/ 776287 w 2136376"/>
              <a:gd name="connsiteY25" fmla="*/ 104775 h 381000"/>
              <a:gd name="connsiteX26" fmla="*/ 781050 w 2136376"/>
              <a:gd name="connsiteY26" fmla="*/ 85725 h 381000"/>
              <a:gd name="connsiteX27" fmla="*/ 809625 w 2136376"/>
              <a:gd name="connsiteY27" fmla="*/ 80963 h 381000"/>
              <a:gd name="connsiteX28" fmla="*/ 823912 w 2136376"/>
              <a:gd name="connsiteY28" fmla="*/ 76200 h 381000"/>
              <a:gd name="connsiteX29" fmla="*/ 842962 w 2136376"/>
              <a:gd name="connsiteY29" fmla="*/ 33338 h 381000"/>
              <a:gd name="connsiteX30" fmla="*/ 876300 w 2136376"/>
              <a:gd name="connsiteY30" fmla="*/ 14288 h 381000"/>
              <a:gd name="connsiteX31" fmla="*/ 962025 w 2136376"/>
              <a:gd name="connsiteY31" fmla="*/ 0 h 381000"/>
              <a:gd name="connsiteX32" fmla="*/ 1000125 w 2136376"/>
              <a:gd name="connsiteY32" fmla="*/ 4763 h 381000"/>
              <a:gd name="connsiteX33" fmla="*/ 1019175 w 2136376"/>
              <a:gd name="connsiteY33" fmla="*/ 33338 h 381000"/>
              <a:gd name="connsiteX34" fmla="*/ 1062037 w 2136376"/>
              <a:gd name="connsiteY34" fmla="*/ 66675 h 381000"/>
              <a:gd name="connsiteX35" fmla="*/ 1076325 w 2136376"/>
              <a:gd name="connsiteY35" fmla="*/ 76200 h 381000"/>
              <a:gd name="connsiteX36" fmla="*/ 1104900 w 2136376"/>
              <a:gd name="connsiteY36" fmla="*/ 85725 h 381000"/>
              <a:gd name="connsiteX37" fmla="*/ 1133475 w 2136376"/>
              <a:gd name="connsiteY37" fmla="*/ 104775 h 381000"/>
              <a:gd name="connsiteX38" fmla="*/ 1152525 w 2136376"/>
              <a:gd name="connsiteY38" fmla="*/ 133350 h 381000"/>
              <a:gd name="connsiteX39" fmla="*/ 1166812 w 2136376"/>
              <a:gd name="connsiteY39" fmla="*/ 142875 h 381000"/>
              <a:gd name="connsiteX40" fmla="*/ 1200150 w 2136376"/>
              <a:gd name="connsiteY40" fmla="*/ 152400 h 381000"/>
              <a:gd name="connsiteX41" fmla="*/ 1223962 w 2136376"/>
              <a:gd name="connsiteY41" fmla="*/ 157163 h 381000"/>
              <a:gd name="connsiteX42" fmla="*/ 1257300 w 2136376"/>
              <a:gd name="connsiteY42" fmla="*/ 161925 h 381000"/>
              <a:gd name="connsiteX43" fmla="*/ 1295400 w 2136376"/>
              <a:gd name="connsiteY43" fmla="*/ 171450 h 381000"/>
              <a:gd name="connsiteX44" fmla="*/ 1323975 w 2136376"/>
              <a:gd name="connsiteY44" fmla="*/ 195263 h 381000"/>
              <a:gd name="connsiteX45" fmla="*/ 1338262 w 2136376"/>
              <a:gd name="connsiteY45" fmla="*/ 200025 h 381000"/>
              <a:gd name="connsiteX46" fmla="*/ 1371600 w 2136376"/>
              <a:gd name="connsiteY46" fmla="*/ 233363 h 381000"/>
              <a:gd name="connsiteX47" fmla="*/ 1376362 w 2136376"/>
              <a:gd name="connsiteY47" fmla="*/ 271463 h 381000"/>
              <a:gd name="connsiteX48" fmla="*/ 1381125 w 2136376"/>
              <a:gd name="connsiteY48" fmla="*/ 285750 h 381000"/>
              <a:gd name="connsiteX49" fmla="*/ 1395412 w 2136376"/>
              <a:gd name="connsiteY49" fmla="*/ 290513 h 381000"/>
              <a:gd name="connsiteX50" fmla="*/ 1404937 w 2136376"/>
              <a:gd name="connsiteY50" fmla="*/ 304800 h 381000"/>
              <a:gd name="connsiteX51" fmla="*/ 1423987 w 2136376"/>
              <a:gd name="connsiteY51" fmla="*/ 347663 h 381000"/>
              <a:gd name="connsiteX52" fmla="*/ 1443037 w 2136376"/>
              <a:gd name="connsiteY52" fmla="*/ 357188 h 381000"/>
              <a:gd name="connsiteX53" fmla="*/ 1457325 w 2136376"/>
              <a:gd name="connsiteY53" fmla="*/ 366713 h 381000"/>
              <a:gd name="connsiteX54" fmla="*/ 1524000 w 2136376"/>
              <a:gd name="connsiteY54" fmla="*/ 376238 h 381000"/>
              <a:gd name="connsiteX55" fmla="*/ 1547812 w 2136376"/>
              <a:gd name="connsiteY55" fmla="*/ 381000 h 381000"/>
              <a:gd name="connsiteX56" fmla="*/ 1609725 w 2136376"/>
              <a:gd name="connsiteY56" fmla="*/ 371475 h 381000"/>
              <a:gd name="connsiteX57" fmla="*/ 1647825 w 2136376"/>
              <a:gd name="connsiteY57" fmla="*/ 323850 h 381000"/>
              <a:gd name="connsiteX58" fmla="*/ 1714500 w 2136376"/>
              <a:gd name="connsiteY58" fmla="*/ 309562 h 381000"/>
              <a:gd name="connsiteX59" fmla="*/ 1776412 w 2136376"/>
              <a:gd name="connsiteY59" fmla="*/ 304800 h 381000"/>
              <a:gd name="connsiteX60" fmla="*/ 1804987 w 2136376"/>
              <a:gd name="connsiteY60" fmla="*/ 295275 h 381000"/>
              <a:gd name="connsiteX61" fmla="*/ 1809750 w 2136376"/>
              <a:gd name="connsiteY61" fmla="*/ 271463 h 381000"/>
              <a:gd name="connsiteX62" fmla="*/ 1824037 w 2136376"/>
              <a:gd name="connsiteY62" fmla="*/ 266700 h 381000"/>
              <a:gd name="connsiteX63" fmla="*/ 1833562 w 2136376"/>
              <a:gd name="connsiteY63" fmla="*/ 252413 h 381000"/>
              <a:gd name="connsiteX64" fmla="*/ 1866900 w 2136376"/>
              <a:gd name="connsiteY64" fmla="*/ 233363 h 381000"/>
              <a:gd name="connsiteX65" fmla="*/ 1881187 w 2136376"/>
              <a:gd name="connsiteY65" fmla="*/ 219075 h 381000"/>
              <a:gd name="connsiteX66" fmla="*/ 1895475 w 2136376"/>
              <a:gd name="connsiteY66" fmla="*/ 209550 h 381000"/>
              <a:gd name="connsiteX67" fmla="*/ 1914525 w 2136376"/>
              <a:gd name="connsiteY67" fmla="*/ 180975 h 381000"/>
              <a:gd name="connsiteX68" fmla="*/ 1952625 w 2136376"/>
              <a:gd name="connsiteY68" fmla="*/ 138112 h 381000"/>
              <a:gd name="connsiteX69" fmla="*/ 1976437 w 2136376"/>
              <a:gd name="connsiteY69" fmla="*/ 85725 h 381000"/>
              <a:gd name="connsiteX70" fmla="*/ 2005013 w 2136376"/>
              <a:gd name="connsiteY70" fmla="*/ 38100 h 381000"/>
              <a:gd name="connsiteX71" fmla="*/ 2057400 w 2136376"/>
              <a:gd name="connsiteY71" fmla="*/ 9525 h 381000"/>
              <a:gd name="connsiteX72" fmla="*/ 2124076 w 2136376"/>
              <a:gd name="connsiteY72" fmla="*/ 23813 h 381000"/>
              <a:gd name="connsiteX73" fmla="*/ 2133599 w 2136376"/>
              <a:gd name="connsiteY73" fmla="*/ 52388 h 381000"/>
              <a:gd name="connsiteX74" fmla="*/ 2124074 w 2136376"/>
              <a:gd name="connsiteY74" fmla="*/ 104775 h 381000"/>
              <a:gd name="connsiteX0" fmla="*/ 0 w 2136376"/>
              <a:gd name="connsiteY0" fmla="*/ 357188 h 381000"/>
              <a:gd name="connsiteX1" fmla="*/ 42862 w 2136376"/>
              <a:gd name="connsiteY1" fmla="*/ 347663 h 381000"/>
              <a:gd name="connsiteX2" fmla="*/ 57150 w 2136376"/>
              <a:gd name="connsiteY2" fmla="*/ 338138 h 381000"/>
              <a:gd name="connsiteX3" fmla="*/ 90487 w 2136376"/>
              <a:gd name="connsiteY3" fmla="*/ 328613 h 381000"/>
              <a:gd name="connsiteX4" fmla="*/ 104775 w 2136376"/>
              <a:gd name="connsiteY4" fmla="*/ 323850 h 381000"/>
              <a:gd name="connsiteX5" fmla="*/ 161925 w 2136376"/>
              <a:gd name="connsiteY5" fmla="*/ 319088 h 381000"/>
              <a:gd name="connsiteX6" fmla="*/ 214060 w 2136376"/>
              <a:gd name="connsiteY6" fmla="*/ 285498 h 381000"/>
              <a:gd name="connsiteX7" fmla="*/ 257175 w 2136376"/>
              <a:gd name="connsiteY7" fmla="*/ 304800 h 381000"/>
              <a:gd name="connsiteX8" fmla="*/ 276225 w 2136376"/>
              <a:gd name="connsiteY8" fmla="*/ 300038 h 381000"/>
              <a:gd name="connsiteX9" fmla="*/ 304800 w 2136376"/>
              <a:gd name="connsiteY9" fmla="*/ 285750 h 381000"/>
              <a:gd name="connsiteX10" fmla="*/ 319087 w 2136376"/>
              <a:gd name="connsiteY10" fmla="*/ 276225 h 381000"/>
              <a:gd name="connsiteX11" fmla="*/ 352425 w 2136376"/>
              <a:gd name="connsiteY11" fmla="*/ 266700 h 381000"/>
              <a:gd name="connsiteX12" fmla="*/ 423862 w 2136376"/>
              <a:gd name="connsiteY12" fmla="*/ 242888 h 381000"/>
              <a:gd name="connsiteX13" fmla="*/ 481012 w 2136376"/>
              <a:gd name="connsiteY13" fmla="*/ 233363 h 381000"/>
              <a:gd name="connsiteX14" fmla="*/ 495300 w 2136376"/>
              <a:gd name="connsiteY14" fmla="*/ 238125 h 381000"/>
              <a:gd name="connsiteX15" fmla="*/ 519112 w 2136376"/>
              <a:gd name="connsiteY15" fmla="*/ 233363 h 381000"/>
              <a:gd name="connsiteX16" fmla="*/ 552450 w 2136376"/>
              <a:gd name="connsiteY16" fmla="*/ 228600 h 381000"/>
              <a:gd name="connsiteX17" fmla="*/ 595312 w 2136376"/>
              <a:gd name="connsiteY17" fmla="*/ 219075 h 381000"/>
              <a:gd name="connsiteX18" fmla="*/ 609600 w 2136376"/>
              <a:gd name="connsiteY18" fmla="*/ 209550 h 381000"/>
              <a:gd name="connsiteX19" fmla="*/ 623887 w 2136376"/>
              <a:gd name="connsiteY19" fmla="*/ 190500 h 381000"/>
              <a:gd name="connsiteX20" fmla="*/ 642937 w 2136376"/>
              <a:gd name="connsiteY20" fmla="*/ 180975 h 381000"/>
              <a:gd name="connsiteX21" fmla="*/ 671512 w 2136376"/>
              <a:gd name="connsiteY21" fmla="*/ 166688 h 381000"/>
              <a:gd name="connsiteX22" fmla="*/ 704850 w 2136376"/>
              <a:gd name="connsiteY22" fmla="*/ 152400 h 381000"/>
              <a:gd name="connsiteX23" fmla="*/ 733425 w 2136376"/>
              <a:gd name="connsiteY23" fmla="*/ 142875 h 381000"/>
              <a:gd name="connsiteX24" fmla="*/ 742950 w 2136376"/>
              <a:gd name="connsiteY24" fmla="*/ 119063 h 381000"/>
              <a:gd name="connsiteX25" fmla="*/ 776287 w 2136376"/>
              <a:gd name="connsiteY25" fmla="*/ 104775 h 381000"/>
              <a:gd name="connsiteX26" fmla="*/ 781050 w 2136376"/>
              <a:gd name="connsiteY26" fmla="*/ 85725 h 381000"/>
              <a:gd name="connsiteX27" fmla="*/ 809625 w 2136376"/>
              <a:gd name="connsiteY27" fmla="*/ 80963 h 381000"/>
              <a:gd name="connsiteX28" fmla="*/ 823912 w 2136376"/>
              <a:gd name="connsiteY28" fmla="*/ 76200 h 381000"/>
              <a:gd name="connsiteX29" fmla="*/ 842962 w 2136376"/>
              <a:gd name="connsiteY29" fmla="*/ 33338 h 381000"/>
              <a:gd name="connsiteX30" fmla="*/ 876300 w 2136376"/>
              <a:gd name="connsiteY30" fmla="*/ 14288 h 381000"/>
              <a:gd name="connsiteX31" fmla="*/ 962025 w 2136376"/>
              <a:gd name="connsiteY31" fmla="*/ 0 h 381000"/>
              <a:gd name="connsiteX32" fmla="*/ 1000125 w 2136376"/>
              <a:gd name="connsiteY32" fmla="*/ 4763 h 381000"/>
              <a:gd name="connsiteX33" fmla="*/ 1019175 w 2136376"/>
              <a:gd name="connsiteY33" fmla="*/ 33338 h 381000"/>
              <a:gd name="connsiteX34" fmla="*/ 1062037 w 2136376"/>
              <a:gd name="connsiteY34" fmla="*/ 66675 h 381000"/>
              <a:gd name="connsiteX35" fmla="*/ 1076325 w 2136376"/>
              <a:gd name="connsiteY35" fmla="*/ 76200 h 381000"/>
              <a:gd name="connsiteX36" fmla="*/ 1104900 w 2136376"/>
              <a:gd name="connsiteY36" fmla="*/ 85725 h 381000"/>
              <a:gd name="connsiteX37" fmla="*/ 1133475 w 2136376"/>
              <a:gd name="connsiteY37" fmla="*/ 104775 h 381000"/>
              <a:gd name="connsiteX38" fmla="*/ 1152525 w 2136376"/>
              <a:gd name="connsiteY38" fmla="*/ 133350 h 381000"/>
              <a:gd name="connsiteX39" fmla="*/ 1166812 w 2136376"/>
              <a:gd name="connsiteY39" fmla="*/ 142875 h 381000"/>
              <a:gd name="connsiteX40" fmla="*/ 1200150 w 2136376"/>
              <a:gd name="connsiteY40" fmla="*/ 152400 h 381000"/>
              <a:gd name="connsiteX41" fmla="*/ 1223962 w 2136376"/>
              <a:gd name="connsiteY41" fmla="*/ 157163 h 381000"/>
              <a:gd name="connsiteX42" fmla="*/ 1257300 w 2136376"/>
              <a:gd name="connsiteY42" fmla="*/ 161925 h 381000"/>
              <a:gd name="connsiteX43" fmla="*/ 1295400 w 2136376"/>
              <a:gd name="connsiteY43" fmla="*/ 171450 h 381000"/>
              <a:gd name="connsiteX44" fmla="*/ 1323975 w 2136376"/>
              <a:gd name="connsiteY44" fmla="*/ 195263 h 381000"/>
              <a:gd name="connsiteX45" fmla="*/ 1338262 w 2136376"/>
              <a:gd name="connsiteY45" fmla="*/ 200025 h 381000"/>
              <a:gd name="connsiteX46" fmla="*/ 1371600 w 2136376"/>
              <a:gd name="connsiteY46" fmla="*/ 233363 h 381000"/>
              <a:gd name="connsiteX47" fmla="*/ 1376362 w 2136376"/>
              <a:gd name="connsiteY47" fmla="*/ 271463 h 381000"/>
              <a:gd name="connsiteX48" fmla="*/ 1381125 w 2136376"/>
              <a:gd name="connsiteY48" fmla="*/ 285750 h 381000"/>
              <a:gd name="connsiteX49" fmla="*/ 1395412 w 2136376"/>
              <a:gd name="connsiteY49" fmla="*/ 290513 h 381000"/>
              <a:gd name="connsiteX50" fmla="*/ 1404937 w 2136376"/>
              <a:gd name="connsiteY50" fmla="*/ 304800 h 381000"/>
              <a:gd name="connsiteX51" fmla="*/ 1423987 w 2136376"/>
              <a:gd name="connsiteY51" fmla="*/ 347663 h 381000"/>
              <a:gd name="connsiteX52" fmla="*/ 1443037 w 2136376"/>
              <a:gd name="connsiteY52" fmla="*/ 357188 h 381000"/>
              <a:gd name="connsiteX53" fmla="*/ 1457325 w 2136376"/>
              <a:gd name="connsiteY53" fmla="*/ 366713 h 381000"/>
              <a:gd name="connsiteX54" fmla="*/ 1524000 w 2136376"/>
              <a:gd name="connsiteY54" fmla="*/ 376238 h 381000"/>
              <a:gd name="connsiteX55" fmla="*/ 1547812 w 2136376"/>
              <a:gd name="connsiteY55" fmla="*/ 381000 h 381000"/>
              <a:gd name="connsiteX56" fmla="*/ 1609725 w 2136376"/>
              <a:gd name="connsiteY56" fmla="*/ 371475 h 381000"/>
              <a:gd name="connsiteX57" fmla="*/ 1647825 w 2136376"/>
              <a:gd name="connsiteY57" fmla="*/ 323850 h 381000"/>
              <a:gd name="connsiteX58" fmla="*/ 1714500 w 2136376"/>
              <a:gd name="connsiteY58" fmla="*/ 309562 h 381000"/>
              <a:gd name="connsiteX59" fmla="*/ 1776412 w 2136376"/>
              <a:gd name="connsiteY59" fmla="*/ 304800 h 381000"/>
              <a:gd name="connsiteX60" fmla="*/ 1804987 w 2136376"/>
              <a:gd name="connsiteY60" fmla="*/ 295275 h 381000"/>
              <a:gd name="connsiteX61" fmla="*/ 1809750 w 2136376"/>
              <a:gd name="connsiteY61" fmla="*/ 271463 h 381000"/>
              <a:gd name="connsiteX62" fmla="*/ 1824037 w 2136376"/>
              <a:gd name="connsiteY62" fmla="*/ 266700 h 381000"/>
              <a:gd name="connsiteX63" fmla="*/ 1833562 w 2136376"/>
              <a:gd name="connsiteY63" fmla="*/ 252413 h 381000"/>
              <a:gd name="connsiteX64" fmla="*/ 1866900 w 2136376"/>
              <a:gd name="connsiteY64" fmla="*/ 233363 h 381000"/>
              <a:gd name="connsiteX65" fmla="*/ 1881187 w 2136376"/>
              <a:gd name="connsiteY65" fmla="*/ 219075 h 381000"/>
              <a:gd name="connsiteX66" fmla="*/ 1895475 w 2136376"/>
              <a:gd name="connsiteY66" fmla="*/ 209550 h 381000"/>
              <a:gd name="connsiteX67" fmla="*/ 1914525 w 2136376"/>
              <a:gd name="connsiteY67" fmla="*/ 180975 h 381000"/>
              <a:gd name="connsiteX68" fmla="*/ 1952625 w 2136376"/>
              <a:gd name="connsiteY68" fmla="*/ 138112 h 381000"/>
              <a:gd name="connsiteX69" fmla="*/ 1976437 w 2136376"/>
              <a:gd name="connsiteY69" fmla="*/ 85725 h 381000"/>
              <a:gd name="connsiteX70" fmla="*/ 2005013 w 2136376"/>
              <a:gd name="connsiteY70" fmla="*/ 38100 h 381000"/>
              <a:gd name="connsiteX71" fmla="*/ 2057400 w 2136376"/>
              <a:gd name="connsiteY71" fmla="*/ 9525 h 381000"/>
              <a:gd name="connsiteX72" fmla="*/ 2124076 w 2136376"/>
              <a:gd name="connsiteY72" fmla="*/ 23813 h 381000"/>
              <a:gd name="connsiteX73" fmla="*/ 2133599 w 2136376"/>
              <a:gd name="connsiteY73" fmla="*/ 52388 h 381000"/>
              <a:gd name="connsiteX74" fmla="*/ 2124074 w 2136376"/>
              <a:gd name="connsiteY74" fmla="*/ 104775 h 381000"/>
              <a:gd name="connsiteX0" fmla="*/ 0 w 2136376"/>
              <a:gd name="connsiteY0" fmla="*/ 357188 h 381000"/>
              <a:gd name="connsiteX1" fmla="*/ 42862 w 2136376"/>
              <a:gd name="connsiteY1" fmla="*/ 347663 h 381000"/>
              <a:gd name="connsiteX2" fmla="*/ 57150 w 2136376"/>
              <a:gd name="connsiteY2" fmla="*/ 338138 h 381000"/>
              <a:gd name="connsiteX3" fmla="*/ 90487 w 2136376"/>
              <a:gd name="connsiteY3" fmla="*/ 328613 h 381000"/>
              <a:gd name="connsiteX4" fmla="*/ 104775 w 2136376"/>
              <a:gd name="connsiteY4" fmla="*/ 323850 h 381000"/>
              <a:gd name="connsiteX5" fmla="*/ 161925 w 2136376"/>
              <a:gd name="connsiteY5" fmla="*/ 319088 h 381000"/>
              <a:gd name="connsiteX6" fmla="*/ 214060 w 2136376"/>
              <a:gd name="connsiteY6" fmla="*/ 285498 h 381000"/>
              <a:gd name="connsiteX7" fmla="*/ 253443 w 2136376"/>
              <a:gd name="connsiteY7" fmla="*/ 263746 h 381000"/>
              <a:gd name="connsiteX8" fmla="*/ 276225 w 2136376"/>
              <a:gd name="connsiteY8" fmla="*/ 300038 h 381000"/>
              <a:gd name="connsiteX9" fmla="*/ 304800 w 2136376"/>
              <a:gd name="connsiteY9" fmla="*/ 285750 h 381000"/>
              <a:gd name="connsiteX10" fmla="*/ 319087 w 2136376"/>
              <a:gd name="connsiteY10" fmla="*/ 276225 h 381000"/>
              <a:gd name="connsiteX11" fmla="*/ 352425 w 2136376"/>
              <a:gd name="connsiteY11" fmla="*/ 266700 h 381000"/>
              <a:gd name="connsiteX12" fmla="*/ 423862 w 2136376"/>
              <a:gd name="connsiteY12" fmla="*/ 242888 h 381000"/>
              <a:gd name="connsiteX13" fmla="*/ 481012 w 2136376"/>
              <a:gd name="connsiteY13" fmla="*/ 233363 h 381000"/>
              <a:gd name="connsiteX14" fmla="*/ 495300 w 2136376"/>
              <a:gd name="connsiteY14" fmla="*/ 238125 h 381000"/>
              <a:gd name="connsiteX15" fmla="*/ 519112 w 2136376"/>
              <a:gd name="connsiteY15" fmla="*/ 233363 h 381000"/>
              <a:gd name="connsiteX16" fmla="*/ 552450 w 2136376"/>
              <a:gd name="connsiteY16" fmla="*/ 228600 h 381000"/>
              <a:gd name="connsiteX17" fmla="*/ 595312 w 2136376"/>
              <a:gd name="connsiteY17" fmla="*/ 219075 h 381000"/>
              <a:gd name="connsiteX18" fmla="*/ 609600 w 2136376"/>
              <a:gd name="connsiteY18" fmla="*/ 209550 h 381000"/>
              <a:gd name="connsiteX19" fmla="*/ 623887 w 2136376"/>
              <a:gd name="connsiteY19" fmla="*/ 190500 h 381000"/>
              <a:gd name="connsiteX20" fmla="*/ 642937 w 2136376"/>
              <a:gd name="connsiteY20" fmla="*/ 180975 h 381000"/>
              <a:gd name="connsiteX21" fmla="*/ 671512 w 2136376"/>
              <a:gd name="connsiteY21" fmla="*/ 166688 h 381000"/>
              <a:gd name="connsiteX22" fmla="*/ 704850 w 2136376"/>
              <a:gd name="connsiteY22" fmla="*/ 152400 h 381000"/>
              <a:gd name="connsiteX23" fmla="*/ 733425 w 2136376"/>
              <a:gd name="connsiteY23" fmla="*/ 142875 h 381000"/>
              <a:gd name="connsiteX24" fmla="*/ 742950 w 2136376"/>
              <a:gd name="connsiteY24" fmla="*/ 119063 h 381000"/>
              <a:gd name="connsiteX25" fmla="*/ 776287 w 2136376"/>
              <a:gd name="connsiteY25" fmla="*/ 104775 h 381000"/>
              <a:gd name="connsiteX26" fmla="*/ 781050 w 2136376"/>
              <a:gd name="connsiteY26" fmla="*/ 85725 h 381000"/>
              <a:gd name="connsiteX27" fmla="*/ 809625 w 2136376"/>
              <a:gd name="connsiteY27" fmla="*/ 80963 h 381000"/>
              <a:gd name="connsiteX28" fmla="*/ 823912 w 2136376"/>
              <a:gd name="connsiteY28" fmla="*/ 76200 h 381000"/>
              <a:gd name="connsiteX29" fmla="*/ 842962 w 2136376"/>
              <a:gd name="connsiteY29" fmla="*/ 33338 h 381000"/>
              <a:gd name="connsiteX30" fmla="*/ 876300 w 2136376"/>
              <a:gd name="connsiteY30" fmla="*/ 14288 h 381000"/>
              <a:gd name="connsiteX31" fmla="*/ 962025 w 2136376"/>
              <a:gd name="connsiteY31" fmla="*/ 0 h 381000"/>
              <a:gd name="connsiteX32" fmla="*/ 1000125 w 2136376"/>
              <a:gd name="connsiteY32" fmla="*/ 4763 h 381000"/>
              <a:gd name="connsiteX33" fmla="*/ 1019175 w 2136376"/>
              <a:gd name="connsiteY33" fmla="*/ 33338 h 381000"/>
              <a:gd name="connsiteX34" fmla="*/ 1062037 w 2136376"/>
              <a:gd name="connsiteY34" fmla="*/ 66675 h 381000"/>
              <a:gd name="connsiteX35" fmla="*/ 1076325 w 2136376"/>
              <a:gd name="connsiteY35" fmla="*/ 76200 h 381000"/>
              <a:gd name="connsiteX36" fmla="*/ 1104900 w 2136376"/>
              <a:gd name="connsiteY36" fmla="*/ 85725 h 381000"/>
              <a:gd name="connsiteX37" fmla="*/ 1133475 w 2136376"/>
              <a:gd name="connsiteY37" fmla="*/ 104775 h 381000"/>
              <a:gd name="connsiteX38" fmla="*/ 1152525 w 2136376"/>
              <a:gd name="connsiteY38" fmla="*/ 133350 h 381000"/>
              <a:gd name="connsiteX39" fmla="*/ 1166812 w 2136376"/>
              <a:gd name="connsiteY39" fmla="*/ 142875 h 381000"/>
              <a:gd name="connsiteX40" fmla="*/ 1200150 w 2136376"/>
              <a:gd name="connsiteY40" fmla="*/ 152400 h 381000"/>
              <a:gd name="connsiteX41" fmla="*/ 1223962 w 2136376"/>
              <a:gd name="connsiteY41" fmla="*/ 157163 h 381000"/>
              <a:gd name="connsiteX42" fmla="*/ 1257300 w 2136376"/>
              <a:gd name="connsiteY42" fmla="*/ 161925 h 381000"/>
              <a:gd name="connsiteX43" fmla="*/ 1295400 w 2136376"/>
              <a:gd name="connsiteY43" fmla="*/ 171450 h 381000"/>
              <a:gd name="connsiteX44" fmla="*/ 1323975 w 2136376"/>
              <a:gd name="connsiteY44" fmla="*/ 195263 h 381000"/>
              <a:gd name="connsiteX45" fmla="*/ 1338262 w 2136376"/>
              <a:gd name="connsiteY45" fmla="*/ 200025 h 381000"/>
              <a:gd name="connsiteX46" fmla="*/ 1371600 w 2136376"/>
              <a:gd name="connsiteY46" fmla="*/ 233363 h 381000"/>
              <a:gd name="connsiteX47" fmla="*/ 1376362 w 2136376"/>
              <a:gd name="connsiteY47" fmla="*/ 271463 h 381000"/>
              <a:gd name="connsiteX48" fmla="*/ 1381125 w 2136376"/>
              <a:gd name="connsiteY48" fmla="*/ 285750 h 381000"/>
              <a:gd name="connsiteX49" fmla="*/ 1395412 w 2136376"/>
              <a:gd name="connsiteY49" fmla="*/ 290513 h 381000"/>
              <a:gd name="connsiteX50" fmla="*/ 1404937 w 2136376"/>
              <a:gd name="connsiteY50" fmla="*/ 304800 h 381000"/>
              <a:gd name="connsiteX51" fmla="*/ 1423987 w 2136376"/>
              <a:gd name="connsiteY51" fmla="*/ 347663 h 381000"/>
              <a:gd name="connsiteX52" fmla="*/ 1443037 w 2136376"/>
              <a:gd name="connsiteY52" fmla="*/ 357188 h 381000"/>
              <a:gd name="connsiteX53" fmla="*/ 1457325 w 2136376"/>
              <a:gd name="connsiteY53" fmla="*/ 366713 h 381000"/>
              <a:gd name="connsiteX54" fmla="*/ 1524000 w 2136376"/>
              <a:gd name="connsiteY54" fmla="*/ 376238 h 381000"/>
              <a:gd name="connsiteX55" fmla="*/ 1547812 w 2136376"/>
              <a:gd name="connsiteY55" fmla="*/ 381000 h 381000"/>
              <a:gd name="connsiteX56" fmla="*/ 1609725 w 2136376"/>
              <a:gd name="connsiteY56" fmla="*/ 371475 h 381000"/>
              <a:gd name="connsiteX57" fmla="*/ 1647825 w 2136376"/>
              <a:gd name="connsiteY57" fmla="*/ 323850 h 381000"/>
              <a:gd name="connsiteX58" fmla="*/ 1714500 w 2136376"/>
              <a:gd name="connsiteY58" fmla="*/ 309562 h 381000"/>
              <a:gd name="connsiteX59" fmla="*/ 1776412 w 2136376"/>
              <a:gd name="connsiteY59" fmla="*/ 304800 h 381000"/>
              <a:gd name="connsiteX60" fmla="*/ 1804987 w 2136376"/>
              <a:gd name="connsiteY60" fmla="*/ 295275 h 381000"/>
              <a:gd name="connsiteX61" fmla="*/ 1809750 w 2136376"/>
              <a:gd name="connsiteY61" fmla="*/ 271463 h 381000"/>
              <a:gd name="connsiteX62" fmla="*/ 1824037 w 2136376"/>
              <a:gd name="connsiteY62" fmla="*/ 266700 h 381000"/>
              <a:gd name="connsiteX63" fmla="*/ 1833562 w 2136376"/>
              <a:gd name="connsiteY63" fmla="*/ 252413 h 381000"/>
              <a:gd name="connsiteX64" fmla="*/ 1866900 w 2136376"/>
              <a:gd name="connsiteY64" fmla="*/ 233363 h 381000"/>
              <a:gd name="connsiteX65" fmla="*/ 1881187 w 2136376"/>
              <a:gd name="connsiteY65" fmla="*/ 219075 h 381000"/>
              <a:gd name="connsiteX66" fmla="*/ 1895475 w 2136376"/>
              <a:gd name="connsiteY66" fmla="*/ 209550 h 381000"/>
              <a:gd name="connsiteX67" fmla="*/ 1914525 w 2136376"/>
              <a:gd name="connsiteY67" fmla="*/ 180975 h 381000"/>
              <a:gd name="connsiteX68" fmla="*/ 1952625 w 2136376"/>
              <a:gd name="connsiteY68" fmla="*/ 138112 h 381000"/>
              <a:gd name="connsiteX69" fmla="*/ 1976437 w 2136376"/>
              <a:gd name="connsiteY69" fmla="*/ 85725 h 381000"/>
              <a:gd name="connsiteX70" fmla="*/ 2005013 w 2136376"/>
              <a:gd name="connsiteY70" fmla="*/ 38100 h 381000"/>
              <a:gd name="connsiteX71" fmla="*/ 2057400 w 2136376"/>
              <a:gd name="connsiteY71" fmla="*/ 9525 h 381000"/>
              <a:gd name="connsiteX72" fmla="*/ 2124076 w 2136376"/>
              <a:gd name="connsiteY72" fmla="*/ 23813 h 381000"/>
              <a:gd name="connsiteX73" fmla="*/ 2133599 w 2136376"/>
              <a:gd name="connsiteY73" fmla="*/ 52388 h 381000"/>
              <a:gd name="connsiteX74" fmla="*/ 2124074 w 2136376"/>
              <a:gd name="connsiteY74" fmla="*/ 104775 h 381000"/>
              <a:gd name="connsiteX0" fmla="*/ 0 w 2136376"/>
              <a:gd name="connsiteY0" fmla="*/ 357188 h 381000"/>
              <a:gd name="connsiteX1" fmla="*/ 42862 w 2136376"/>
              <a:gd name="connsiteY1" fmla="*/ 347663 h 381000"/>
              <a:gd name="connsiteX2" fmla="*/ 57150 w 2136376"/>
              <a:gd name="connsiteY2" fmla="*/ 338138 h 381000"/>
              <a:gd name="connsiteX3" fmla="*/ 90487 w 2136376"/>
              <a:gd name="connsiteY3" fmla="*/ 328613 h 381000"/>
              <a:gd name="connsiteX4" fmla="*/ 104775 w 2136376"/>
              <a:gd name="connsiteY4" fmla="*/ 323850 h 381000"/>
              <a:gd name="connsiteX5" fmla="*/ 161925 w 2136376"/>
              <a:gd name="connsiteY5" fmla="*/ 319088 h 381000"/>
              <a:gd name="connsiteX6" fmla="*/ 214060 w 2136376"/>
              <a:gd name="connsiteY6" fmla="*/ 285498 h 381000"/>
              <a:gd name="connsiteX7" fmla="*/ 253443 w 2136376"/>
              <a:gd name="connsiteY7" fmla="*/ 263746 h 381000"/>
              <a:gd name="connsiteX8" fmla="*/ 321012 w 2136376"/>
              <a:gd name="connsiteY8" fmla="*/ 285109 h 381000"/>
              <a:gd name="connsiteX9" fmla="*/ 304800 w 2136376"/>
              <a:gd name="connsiteY9" fmla="*/ 285750 h 381000"/>
              <a:gd name="connsiteX10" fmla="*/ 319087 w 2136376"/>
              <a:gd name="connsiteY10" fmla="*/ 276225 h 381000"/>
              <a:gd name="connsiteX11" fmla="*/ 352425 w 2136376"/>
              <a:gd name="connsiteY11" fmla="*/ 266700 h 381000"/>
              <a:gd name="connsiteX12" fmla="*/ 423862 w 2136376"/>
              <a:gd name="connsiteY12" fmla="*/ 242888 h 381000"/>
              <a:gd name="connsiteX13" fmla="*/ 481012 w 2136376"/>
              <a:gd name="connsiteY13" fmla="*/ 233363 h 381000"/>
              <a:gd name="connsiteX14" fmla="*/ 495300 w 2136376"/>
              <a:gd name="connsiteY14" fmla="*/ 238125 h 381000"/>
              <a:gd name="connsiteX15" fmla="*/ 519112 w 2136376"/>
              <a:gd name="connsiteY15" fmla="*/ 233363 h 381000"/>
              <a:gd name="connsiteX16" fmla="*/ 552450 w 2136376"/>
              <a:gd name="connsiteY16" fmla="*/ 228600 h 381000"/>
              <a:gd name="connsiteX17" fmla="*/ 595312 w 2136376"/>
              <a:gd name="connsiteY17" fmla="*/ 219075 h 381000"/>
              <a:gd name="connsiteX18" fmla="*/ 609600 w 2136376"/>
              <a:gd name="connsiteY18" fmla="*/ 209550 h 381000"/>
              <a:gd name="connsiteX19" fmla="*/ 623887 w 2136376"/>
              <a:gd name="connsiteY19" fmla="*/ 190500 h 381000"/>
              <a:gd name="connsiteX20" fmla="*/ 642937 w 2136376"/>
              <a:gd name="connsiteY20" fmla="*/ 180975 h 381000"/>
              <a:gd name="connsiteX21" fmla="*/ 671512 w 2136376"/>
              <a:gd name="connsiteY21" fmla="*/ 166688 h 381000"/>
              <a:gd name="connsiteX22" fmla="*/ 704850 w 2136376"/>
              <a:gd name="connsiteY22" fmla="*/ 152400 h 381000"/>
              <a:gd name="connsiteX23" fmla="*/ 733425 w 2136376"/>
              <a:gd name="connsiteY23" fmla="*/ 142875 h 381000"/>
              <a:gd name="connsiteX24" fmla="*/ 742950 w 2136376"/>
              <a:gd name="connsiteY24" fmla="*/ 119063 h 381000"/>
              <a:gd name="connsiteX25" fmla="*/ 776287 w 2136376"/>
              <a:gd name="connsiteY25" fmla="*/ 104775 h 381000"/>
              <a:gd name="connsiteX26" fmla="*/ 781050 w 2136376"/>
              <a:gd name="connsiteY26" fmla="*/ 85725 h 381000"/>
              <a:gd name="connsiteX27" fmla="*/ 809625 w 2136376"/>
              <a:gd name="connsiteY27" fmla="*/ 80963 h 381000"/>
              <a:gd name="connsiteX28" fmla="*/ 823912 w 2136376"/>
              <a:gd name="connsiteY28" fmla="*/ 76200 h 381000"/>
              <a:gd name="connsiteX29" fmla="*/ 842962 w 2136376"/>
              <a:gd name="connsiteY29" fmla="*/ 33338 h 381000"/>
              <a:gd name="connsiteX30" fmla="*/ 876300 w 2136376"/>
              <a:gd name="connsiteY30" fmla="*/ 14288 h 381000"/>
              <a:gd name="connsiteX31" fmla="*/ 962025 w 2136376"/>
              <a:gd name="connsiteY31" fmla="*/ 0 h 381000"/>
              <a:gd name="connsiteX32" fmla="*/ 1000125 w 2136376"/>
              <a:gd name="connsiteY32" fmla="*/ 4763 h 381000"/>
              <a:gd name="connsiteX33" fmla="*/ 1019175 w 2136376"/>
              <a:gd name="connsiteY33" fmla="*/ 33338 h 381000"/>
              <a:gd name="connsiteX34" fmla="*/ 1062037 w 2136376"/>
              <a:gd name="connsiteY34" fmla="*/ 66675 h 381000"/>
              <a:gd name="connsiteX35" fmla="*/ 1076325 w 2136376"/>
              <a:gd name="connsiteY35" fmla="*/ 76200 h 381000"/>
              <a:gd name="connsiteX36" fmla="*/ 1104900 w 2136376"/>
              <a:gd name="connsiteY36" fmla="*/ 85725 h 381000"/>
              <a:gd name="connsiteX37" fmla="*/ 1133475 w 2136376"/>
              <a:gd name="connsiteY37" fmla="*/ 104775 h 381000"/>
              <a:gd name="connsiteX38" fmla="*/ 1152525 w 2136376"/>
              <a:gd name="connsiteY38" fmla="*/ 133350 h 381000"/>
              <a:gd name="connsiteX39" fmla="*/ 1166812 w 2136376"/>
              <a:gd name="connsiteY39" fmla="*/ 142875 h 381000"/>
              <a:gd name="connsiteX40" fmla="*/ 1200150 w 2136376"/>
              <a:gd name="connsiteY40" fmla="*/ 152400 h 381000"/>
              <a:gd name="connsiteX41" fmla="*/ 1223962 w 2136376"/>
              <a:gd name="connsiteY41" fmla="*/ 157163 h 381000"/>
              <a:gd name="connsiteX42" fmla="*/ 1257300 w 2136376"/>
              <a:gd name="connsiteY42" fmla="*/ 161925 h 381000"/>
              <a:gd name="connsiteX43" fmla="*/ 1295400 w 2136376"/>
              <a:gd name="connsiteY43" fmla="*/ 171450 h 381000"/>
              <a:gd name="connsiteX44" fmla="*/ 1323975 w 2136376"/>
              <a:gd name="connsiteY44" fmla="*/ 195263 h 381000"/>
              <a:gd name="connsiteX45" fmla="*/ 1338262 w 2136376"/>
              <a:gd name="connsiteY45" fmla="*/ 200025 h 381000"/>
              <a:gd name="connsiteX46" fmla="*/ 1371600 w 2136376"/>
              <a:gd name="connsiteY46" fmla="*/ 233363 h 381000"/>
              <a:gd name="connsiteX47" fmla="*/ 1376362 w 2136376"/>
              <a:gd name="connsiteY47" fmla="*/ 271463 h 381000"/>
              <a:gd name="connsiteX48" fmla="*/ 1381125 w 2136376"/>
              <a:gd name="connsiteY48" fmla="*/ 285750 h 381000"/>
              <a:gd name="connsiteX49" fmla="*/ 1395412 w 2136376"/>
              <a:gd name="connsiteY49" fmla="*/ 290513 h 381000"/>
              <a:gd name="connsiteX50" fmla="*/ 1404937 w 2136376"/>
              <a:gd name="connsiteY50" fmla="*/ 304800 h 381000"/>
              <a:gd name="connsiteX51" fmla="*/ 1423987 w 2136376"/>
              <a:gd name="connsiteY51" fmla="*/ 347663 h 381000"/>
              <a:gd name="connsiteX52" fmla="*/ 1443037 w 2136376"/>
              <a:gd name="connsiteY52" fmla="*/ 357188 h 381000"/>
              <a:gd name="connsiteX53" fmla="*/ 1457325 w 2136376"/>
              <a:gd name="connsiteY53" fmla="*/ 366713 h 381000"/>
              <a:gd name="connsiteX54" fmla="*/ 1524000 w 2136376"/>
              <a:gd name="connsiteY54" fmla="*/ 376238 h 381000"/>
              <a:gd name="connsiteX55" fmla="*/ 1547812 w 2136376"/>
              <a:gd name="connsiteY55" fmla="*/ 381000 h 381000"/>
              <a:gd name="connsiteX56" fmla="*/ 1609725 w 2136376"/>
              <a:gd name="connsiteY56" fmla="*/ 371475 h 381000"/>
              <a:gd name="connsiteX57" fmla="*/ 1647825 w 2136376"/>
              <a:gd name="connsiteY57" fmla="*/ 323850 h 381000"/>
              <a:gd name="connsiteX58" fmla="*/ 1714500 w 2136376"/>
              <a:gd name="connsiteY58" fmla="*/ 309562 h 381000"/>
              <a:gd name="connsiteX59" fmla="*/ 1776412 w 2136376"/>
              <a:gd name="connsiteY59" fmla="*/ 304800 h 381000"/>
              <a:gd name="connsiteX60" fmla="*/ 1804987 w 2136376"/>
              <a:gd name="connsiteY60" fmla="*/ 295275 h 381000"/>
              <a:gd name="connsiteX61" fmla="*/ 1809750 w 2136376"/>
              <a:gd name="connsiteY61" fmla="*/ 271463 h 381000"/>
              <a:gd name="connsiteX62" fmla="*/ 1824037 w 2136376"/>
              <a:gd name="connsiteY62" fmla="*/ 266700 h 381000"/>
              <a:gd name="connsiteX63" fmla="*/ 1833562 w 2136376"/>
              <a:gd name="connsiteY63" fmla="*/ 252413 h 381000"/>
              <a:gd name="connsiteX64" fmla="*/ 1866900 w 2136376"/>
              <a:gd name="connsiteY64" fmla="*/ 233363 h 381000"/>
              <a:gd name="connsiteX65" fmla="*/ 1881187 w 2136376"/>
              <a:gd name="connsiteY65" fmla="*/ 219075 h 381000"/>
              <a:gd name="connsiteX66" fmla="*/ 1895475 w 2136376"/>
              <a:gd name="connsiteY66" fmla="*/ 209550 h 381000"/>
              <a:gd name="connsiteX67" fmla="*/ 1914525 w 2136376"/>
              <a:gd name="connsiteY67" fmla="*/ 180975 h 381000"/>
              <a:gd name="connsiteX68" fmla="*/ 1952625 w 2136376"/>
              <a:gd name="connsiteY68" fmla="*/ 138112 h 381000"/>
              <a:gd name="connsiteX69" fmla="*/ 1976437 w 2136376"/>
              <a:gd name="connsiteY69" fmla="*/ 85725 h 381000"/>
              <a:gd name="connsiteX70" fmla="*/ 2005013 w 2136376"/>
              <a:gd name="connsiteY70" fmla="*/ 38100 h 381000"/>
              <a:gd name="connsiteX71" fmla="*/ 2057400 w 2136376"/>
              <a:gd name="connsiteY71" fmla="*/ 9525 h 381000"/>
              <a:gd name="connsiteX72" fmla="*/ 2124076 w 2136376"/>
              <a:gd name="connsiteY72" fmla="*/ 23813 h 381000"/>
              <a:gd name="connsiteX73" fmla="*/ 2133599 w 2136376"/>
              <a:gd name="connsiteY73" fmla="*/ 52388 h 381000"/>
              <a:gd name="connsiteX74" fmla="*/ 2124074 w 2136376"/>
              <a:gd name="connsiteY74" fmla="*/ 104775 h 381000"/>
              <a:gd name="connsiteX0" fmla="*/ 0 w 2136376"/>
              <a:gd name="connsiteY0" fmla="*/ 357188 h 381000"/>
              <a:gd name="connsiteX1" fmla="*/ 42862 w 2136376"/>
              <a:gd name="connsiteY1" fmla="*/ 347663 h 381000"/>
              <a:gd name="connsiteX2" fmla="*/ 57150 w 2136376"/>
              <a:gd name="connsiteY2" fmla="*/ 338138 h 381000"/>
              <a:gd name="connsiteX3" fmla="*/ 90487 w 2136376"/>
              <a:gd name="connsiteY3" fmla="*/ 328613 h 381000"/>
              <a:gd name="connsiteX4" fmla="*/ 104775 w 2136376"/>
              <a:gd name="connsiteY4" fmla="*/ 323850 h 381000"/>
              <a:gd name="connsiteX5" fmla="*/ 161925 w 2136376"/>
              <a:gd name="connsiteY5" fmla="*/ 319088 h 381000"/>
              <a:gd name="connsiteX6" fmla="*/ 214060 w 2136376"/>
              <a:gd name="connsiteY6" fmla="*/ 285498 h 381000"/>
              <a:gd name="connsiteX7" fmla="*/ 301962 w 2136376"/>
              <a:gd name="connsiteY7" fmla="*/ 304801 h 381000"/>
              <a:gd name="connsiteX8" fmla="*/ 321012 w 2136376"/>
              <a:gd name="connsiteY8" fmla="*/ 285109 h 381000"/>
              <a:gd name="connsiteX9" fmla="*/ 304800 w 2136376"/>
              <a:gd name="connsiteY9" fmla="*/ 285750 h 381000"/>
              <a:gd name="connsiteX10" fmla="*/ 319087 w 2136376"/>
              <a:gd name="connsiteY10" fmla="*/ 276225 h 381000"/>
              <a:gd name="connsiteX11" fmla="*/ 352425 w 2136376"/>
              <a:gd name="connsiteY11" fmla="*/ 266700 h 381000"/>
              <a:gd name="connsiteX12" fmla="*/ 423862 w 2136376"/>
              <a:gd name="connsiteY12" fmla="*/ 242888 h 381000"/>
              <a:gd name="connsiteX13" fmla="*/ 481012 w 2136376"/>
              <a:gd name="connsiteY13" fmla="*/ 233363 h 381000"/>
              <a:gd name="connsiteX14" fmla="*/ 495300 w 2136376"/>
              <a:gd name="connsiteY14" fmla="*/ 238125 h 381000"/>
              <a:gd name="connsiteX15" fmla="*/ 519112 w 2136376"/>
              <a:gd name="connsiteY15" fmla="*/ 233363 h 381000"/>
              <a:gd name="connsiteX16" fmla="*/ 552450 w 2136376"/>
              <a:gd name="connsiteY16" fmla="*/ 228600 h 381000"/>
              <a:gd name="connsiteX17" fmla="*/ 595312 w 2136376"/>
              <a:gd name="connsiteY17" fmla="*/ 219075 h 381000"/>
              <a:gd name="connsiteX18" fmla="*/ 609600 w 2136376"/>
              <a:gd name="connsiteY18" fmla="*/ 209550 h 381000"/>
              <a:gd name="connsiteX19" fmla="*/ 623887 w 2136376"/>
              <a:gd name="connsiteY19" fmla="*/ 190500 h 381000"/>
              <a:gd name="connsiteX20" fmla="*/ 642937 w 2136376"/>
              <a:gd name="connsiteY20" fmla="*/ 180975 h 381000"/>
              <a:gd name="connsiteX21" fmla="*/ 671512 w 2136376"/>
              <a:gd name="connsiteY21" fmla="*/ 166688 h 381000"/>
              <a:gd name="connsiteX22" fmla="*/ 704850 w 2136376"/>
              <a:gd name="connsiteY22" fmla="*/ 152400 h 381000"/>
              <a:gd name="connsiteX23" fmla="*/ 733425 w 2136376"/>
              <a:gd name="connsiteY23" fmla="*/ 142875 h 381000"/>
              <a:gd name="connsiteX24" fmla="*/ 742950 w 2136376"/>
              <a:gd name="connsiteY24" fmla="*/ 119063 h 381000"/>
              <a:gd name="connsiteX25" fmla="*/ 776287 w 2136376"/>
              <a:gd name="connsiteY25" fmla="*/ 104775 h 381000"/>
              <a:gd name="connsiteX26" fmla="*/ 781050 w 2136376"/>
              <a:gd name="connsiteY26" fmla="*/ 85725 h 381000"/>
              <a:gd name="connsiteX27" fmla="*/ 809625 w 2136376"/>
              <a:gd name="connsiteY27" fmla="*/ 80963 h 381000"/>
              <a:gd name="connsiteX28" fmla="*/ 823912 w 2136376"/>
              <a:gd name="connsiteY28" fmla="*/ 76200 h 381000"/>
              <a:gd name="connsiteX29" fmla="*/ 842962 w 2136376"/>
              <a:gd name="connsiteY29" fmla="*/ 33338 h 381000"/>
              <a:gd name="connsiteX30" fmla="*/ 876300 w 2136376"/>
              <a:gd name="connsiteY30" fmla="*/ 14288 h 381000"/>
              <a:gd name="connsiteX31" fmla="*/ 962025 w 2136376"/>
              <a:gd name="connsiteY31" fmla="*/ 0 h 381000"/>
              <a:gd name="connsiteX32" fmla="*/ 1000125 w 2136376"/>
              <a:gd name="connsiteY32" fmla="*/ 4763 h 381000"/>
              <a:gd name="connsiteX33" fmla="*/ 1019175 w 2136376"/>
              <a:gd name="connsiteY33" fmla="*/ 33338 h 381000"/>
              <a:gd name="connsiteX34" fmla="*/ 1062037 w 2136376"/>
              <a:gd name="connsiteY34" fmla="*/ 66675 h 381000"/>
              <a:gd name="connsiteX35" fmla="*/ 1076325 w 2136376"/>
              <a:gd name="connsiteY35" fmla="*/ 76200 h 381000"/>
              <a:gd name="connsiteX36" fmla="*/ 1104900 w 2136376"/>
              <a:gd name="connsiteY36" fmla="*/ 85725 h 381000"/>
              <a:gd name="connsiteX37" fmla="*/ 1133475 w 2136376"/>
              <a:gd name="connsiteY37" fmla="*/ 104775 h 381000"/>
              <a:gd name="connsiteX38" fmla="*/ 1152525 w 2136376"/>
              <a:gd name="connsiteY38" fmla="*/ 133350 h 381000"/>
              <a:gd name="connsiteX39" fmla="*/ 1166812 w 2136376"/>
              <a:gd name="connsiteY39" fmla="*/ 142875 h 381000"/>
              <a:gd name="connsiteX40" fmla="*/ 1200150 w 2136376"/>
              <a:gd name="connsiteY40" fmla="*/ 152400 h 381000"/>
              <a:gd name="connsiteX41" fmla="*/ 1223962 w 2136376"/>
              <a:gd name="connsiteY41" fmla="*/ 157163 h 381000"/>
              <a:gd name="connsiteX42" fmla="*/ 1257300 w 2136376"/>
              <a:gd name="connsiteY42" fmla="*/ 161925 h 381000"/>
              <a:gd name="connsiteX43" fmla="*/ 1295400 w 2136376"/>
              <a:gd name="connsiteY43" fmla="*/ 171450 h 381000"/>
              <a:gd name="connsiteX44" fmla="*/ 1323975 w 2136376"/>
              <a:gd name="connsiteY44" fmla="*/ 195263 h 381000"/>
              <a:gd name="connsiteX45" fmla="*/ 1338262 w 2136376"/>
              <a:gd name="connsiteY45" fmla="*/ 200025 h 381000"/>
              <a:gd name="connsiteX46" fmla="*/ 1371600 w 2136376"/>
              <a:gd name="connsiteY46" fmla="*/ 233363 h 381000"/>
              <a:gd name="connsiteX47" fmla="*/ 1376362 w 2136376"/>
              <a:gd name="connsiteY47" fmla="*/ 271463 h 381000"/>
              <a:gd name="connsiteX48" fmla="*/ 1381125 w 2136376"/>
              <a:gd name="connsiteY48" fmla="*/ 285750 h 381000"/>
              <a:gd name="connsiteX49" fmla="*/ 1395412 w 2136376"/>
              <a:gd name="connsiteY49" fmla="*/ 290513 h 381000"/>
              <a:gd name="connsiteX50" fmla="*/ 1404937 w 2136376"/>
              <a:gd name="connsiteY50" fmla="*/ 304800 h 381000"/>
              <a:gd name="connsiteX51" fmla="*/ 1423987 w 2136376"/>
              <a:gd name="connsiteY51" fmla="*/ 347663 h 381000"/>
              <a:gd name="connsiteX52" fmla="*/ 1443037 w 2136376"/>
              <a:gd name="connsiteY52" fmla="*/ 357188 h 381000"/>
              <a:gd name="connsiteX53" fmla="*/ 1457325 w 2136376"/>
              <a:gd name="connsiteY53" fmla="*/ 366713 h 381000"/>
              <a:gd name="connsiteX54" fmla="*/ 1524000 w 2136376"/>
              <a:gd name="connsiteY54" fmla="*/ 376238 h 381000"/>
              <a:gd name="connsiteX55" fmla="*/ 1547812 w 2136376"/>
              <a:gd name="connsiteY55" fmla="*/ 381000 h 381000"/>
              <a:gd name="connsiteX56" fmla="*/ 1609725 w 2136376"/>
              <a:gd name="connsiteY56" fmla="*/ 371475 h 381000"/>
              <a:gd name="connsiteX57" fmla="*/ 1647825 w 2136376"/>
              <a:gd name="connsiteY57" fmla="*/ 323850 h 381000"/>
              <a:gd name="connsiteX58" fmla="*/ 1714500 w 2136376"/>
              <a:gd name="connsiteY58" fmla="*/ 309562 h 381000"/>
              <a:gd name="connsiteX59" fmla="*/ 1776412 w 2136376"/>
              <a:gd name="connsiteY59" fmla="*/ 304800 h 381000"/>
              <a:gd name="connsiteX60" fmla="*/ 1804987 w 2136376"/>
              <a:gd name="connsiteY60" fmla="*/ 295275 h 381000"/>
              <a:gd name="connsiteX61" fmla="*/ 1809750 w 2136376"/>
              <a:gd name="connsiteY61" fmla="*/ 271463 h 381000"/>
              <a:gd name="connsiteX62" fmla="*/ 1824037 w 2136376"/>
              <a:gd name="connsiteY62" fmla="*/ 266700 h 381000"/>
              <a:gd name="connsiteX63" fmla="*/ 1833562 w 2136376"/>
              <a:gd name="connsiteY63" fmla="*/ 252413 h 381000"/>
              <a:gd name="connsiteX64" fmla="*/ 1866900 w 2136376"/>
              <a:gd name="connsiteY64" fmla="*/ 233363 h 381000"/>
              <a:gd name="connsiteX65" fmla="*/ 1881187 w 2136376"/>
              <a:gd name="connsiteY65" fmla="*/ 219075 h 381000"/>
              <a:gd name="connsiteX66" fmla="*/ 1895475 w 2136376"/>
              <a:gd name="connsiteY66" fmla="*/ 209550 h 381000"/>
              <a:gd name="connsiteX67" fmla="*/ 1914525 w 2136376"/>
              <a:gd name="connsiteY67" fmla="*/ 180975 h 381000"/>
              <a:gd name="connsiteX68" fmla="*/ 1952625 w 2136376"/>
              <a:gd name="connsiteY68" fmla="*/ 138112 h 381000"/>
              <a:gd name="connsiteX69" fmla="*/ 1976437 w 2136376"/>
              <a:gd name="connsiteY69" fmla="*/ 85725 h 381000"/>
              <a:gd name="connsiteX70" fmla="*/ 2005013 w 2136376"/>
              <a:gd name="connsiteY70" fmla="*/ 38100 h 381000"/>
              <a:gd name="connsiteX71" fmla="*/ 2057400 w 2136376"/>
              <a:gd name="connsiteY71" fmla="*/ 9525 h 381000"/>
              <a:gd name="connsiteX72" fmla="*/ 2124076 w 2136376"/>
              <a:gd name="connsiteY72" fmla="*/ 23813 h 381000"/>
              <a:gd name="connsiteX73" fmla="*/ 2133599 w 2136376"/>
              <a:gd name="connsiteY73" fmla="*/ 52388 h 381000"/>
              <a:gd name="connsiteX74" fmla="*/ 2124074 w 2136376"/>
              <a:gd name="connsiteY74" fmla="*/ 104775 h 381000"/>
              <a:gd name="connsiteX0" fmla="*/ 0 w 2136376"/>
              <a:gd name="connsiteY0" fmla="*/ 357188 h 381000"/>
              <a:gd name="connsiteX1" fmla="*/ 42862 w 2136376"/>
              <a:gd name="connsiteY1" fmla="*/ 347663 h 381000"/>
              <a:gd name="connsiteX2" fmla="*/ 57150 w 2136376"/>
              <a:gd name="connsiteY2" fmla="*/ 338138 h 381000"/>
              <a:gd name="connsiteX3" fmla="*/ 90487 w 2136376"/>
              <a:gd name="connsiteY3" fmla="*/ 328613 h 381000"/>
              <a:gd name="connsiteX4" fmla="*/ 104775 w 2136376"/>
              <a:gd name="connsiteY4" fmla="*/ 323850 h 381000"/>
              <a:gd name="connsiteX5" fmla="*/ 161925 w 2136376"/>
              <a:gd name="connsiteY5" fmla="*/ 319088 h 381000"/>
              <a:gd name="connsiteX6" fmla="*/ 225257 w 2136376"/>
              <a:gd name="connsiteY6" fmla="*/ 296695 h 381000"/>
              <a:gd name="connsiteX7" fmla="*/ 301962 w 2136376"/>
              <a:gd name="connsiteY7" fmla="*/ 304801 h 381000"/>
              <a:gd name="connsiteX8" fmla="*/ 321012 w 2136376"/>
              <a:gd name="connsiteY8" fmla="*/ 285109 h 381000"/>
              <a:gd name="connsiteX9" fmla="*/ 304800 w 2136376"/>
              <a:gd name="connsiteY9" fmla="*/ 285750 h 381000"/>
              <a:gd name="connsiteX10" fmla="*/ 319087 w 2136376"/>
              <a:gd name="connsiteY10" fmla="*/ 276225 h 381000"/>
              <a:gd name="connsiteX11" fmla="*/ 352425 w 2136376"/>
              <a:gd name="connsiteY11" fmla="*/ 266700 h 381000"/>
              <a:gd name="connsiteX12" fmla="*/ 423862 w 2136376"/>
              <a:gd name="connsiteY12" fmla="*/ 242888 h 381000"/>
              <a:gd name="connsiteX13" fmla="*/ 481012 w 2136376"/>
              <a:gd name="connsiteY13" fmla="*/ 233363 h 381000"/>
              <a:gd name="connsiteX14" fmla="*/ 495300 w 2136376"/>
              <a:gd name="connsiteY14" fmla="*/ 238125 h 381000"/>
              <a:gd name="connsiteX15" fmla="*/ 519112 w 2136376"/>
              <a:gd name="connsiteY15" fmla="*/ 233363 h 381000"/>
              <a:gd name="connsiteX16" fmla="*/ 552450 w 2136376"/>
              <a:gd name="connsiteY16" fmla="*/ 228600 h 381000"/>
              <a:gd name="connsiteX17" fmla="*/ 595312 w 2136376"/>
              <a:gd name="connsiteY17" fmla="*/ 219075 h 381000"/>
              <a:gd name="connsiteX18" fmla="*/ 609600 w 2136376"/>
              <a:gd name="connsiteY18" fmla="*/ 209550 h 381000"/>
              <a:gd name="connsiteX19" fmla="*/ 623887 w 2136376"/>
              <a:gd name="connsiteY19" fmla="*/ 190500 h 381000"/>
              <a:gd name="connsiteX20" fmla="*/ 642937 w 2136376"/>
              <a:gd name="connsiteY20" fmla="*/ 180975 h 381000"/>
              <a:gd name="connsiteX21" fmla="*/ 671512 w 2136376"/>
              <a:gd name="connsiteY21" fmla="*/ 166688 h 381000"/>
              <a:gd name="connsiteX22" fmla="*/ 704850 w 2136376"/>
              <a:gd name="connsiteY22" fmla="*/ 152400 h 381000"/>
              <a:gd name="connsiteX23" fmla="*/ 733425 w 2136376"/>
              <a:gd name="connsiteY23" fmla="*/ 142875 h 381000"/>
              <a:gd name="connsiteX24" fmla="*/ 742950 w 2136376"/>
              <a:gd name="connsiteY24" fmla="*/ 119063 h 381000"/>
              <a:gd name="connsiteX25" fmla="*/ 776287 w 2136376"/>
              <a:gd name="connsiteY25" fmla="*/ 104775 h 381000"/>
              <a:gd name="connsiteX26" fmla="*/ 781050 w 2136376"/>
              <a:gd name="connsiteY26" fmla="*/ 85725 h 381000"/>
              <a:gd name="connsiteX27" fmla="*/ 809625 w 2136376"/>
              <a:gd name="connsiteY27" fmla="*/ 80963 h 381000"/>
              <a:gd name="connsiteX28" fmla="*/ 823912 w 2136376"/>
              <a:gd name="connsiteY28" fmla="*/ 76200 h 381000"/>
              <a:gd name="connsiteX29" fmla="*/ 842962 w 2136376"/>
              <a:gd name="connsiteY29" fmla="*/ 33338 h 381000"/>
              <a:gd name="connsiteX30" fmla="*/ 876300 w 2136376"/>
              <a:gd name="connsiteY30" fmla="*/ 14288 h 381000"/>
              <a:gd name="connsiteX31" fmla="*/ 962025 w 2136376"/>
              <a:gd name="connsiteY31" fmla="*/ 0 h 381000"/>
              <a:gd name="connsiteX32" fmla="*/ 1000125 w 2136376"/>
              <a:gd name="connsiteY32" fmla="*/ 4763 h 381000"/>
              <a:gd name="connsiteX33" fmla="*/ 1019175 w 2136376"/>
              <a:gd name="connsiteY33" fmla="*/ 33338 h 381000"/>
              <a:gd name="connsiteX34" fmla="*/ 1062037 w 2136376"/>
              <a:gd name="connsiteY34" fmla="*/ 66675 h 381000"/>
              <a:gd name="connsiteX35" fmla="*/ 1076325 w 2136376"/>
              <a:gd name="connsiteY35" fmla="*/ 76200 h 381000"/>
              <a:gd name="connsiteX36" fmla="*/ 1104900 w 2136376"/>
              <a:gd name="connsiteY36" fmla="*/ 85725 h 381000"/>
              <a:gd name="connsiteX37" fmla="*/ 1133475 w 2136376"/>
              <a:gd name="connsiteY37" fmla="*/ 104775 h 381000"/>
              <a:gd name="connsiteX38" fmla="*/ 1152525 w 2136376"/>
              <a:gd name="connsiteY38" fmla="*/ 133350 h 381000"/>
              <a:gd name="connsiteX39" fmla="*/ 1166812 w 2136376"/>
              <a:gd name="connsiteY39" fmla="*/ 142875 h 381000"/>
              <a:gd name="connsiteX40" fmla="*/ 1200150 w 2136376"/>
              <a:gd name="connsiteY40" fmla="*/ 152400 h 381000"/>
              <a:gd name="connsiteX41" fmla="*/ 1223962 w 2136376"/>
              <a:gd name="connsiteY41" fmla="*/ 157163 h 381000"/>
              <a:gd name="connsiteX42" fmla="*/ 1257300 w 2136376"/>
              <a:gd name="connsiteY42" fmla="*/ 161925 h 381000"/>
              <a:gd name="connsiteX43" fmla="*/ 1295400 w 2136376"/>
              <a:gd name="connsiteY43" fmla="*/ 171450 h 381000"/>
              <a:gd name="connsiteX44" fmla="*/ 1323975 w 2136376"/>
              <a:gd name="connsiteY44" fmla="*/ 195263 h 381000"/>
              <a:gd name="connsiteX45" fmla="*/ 1338262 w 2136376"/>
              <a:gd name="connsiteY45" fmla="*/ 200025 h 381000"/>
              <a:gd name="connsiteX46" fmla="*/ 1371600 w 2136376"/>
              <a:gd name="connsiteY46" fmla="*/ 233363 h 381000"/>
              <a:gd name="connsiteX47" fmla="*/ 1376362 w 2136376"/>
              <a:gd name="connsiteY47" fmla="*/ 271463 h 381000"/>
              <a:gd name="connsiteX48" fmla="*/ 1381125 w 2136376"/>
              <a:gd name="connsiteY48" fmla="*/ 285750 h 381000"/>
              <a:gd name="connsiteX49" fmla="*/ 1395412 w 2136376"/>
              <a:gd name="connsiteY49" fmla="*/ 290513 h 381000"/>
              <a:gd name="connsiteX50" fmla="*/ 1404937 w 2136376"/>
              <a:gd name="connsiteY50" fmla="*/ 304800 h 381000"/>
              <a:gd name="connsiteX51" fmla="*/ 1423987 w 2136376"/>
              <a:gd name="connsiteY51" fmla="*/ 347663 h 381000"/>
              <a:gd name="connsiteX52" fmla="*/ 1443037 w 2136376"/>
              <a:gd name="connsiteY52" fmla="*/ 357188 h 381000"/>
              <a:gd name="connsiteX53" fmla="*/ 1457325 w 2136376"/>
              <a:gd name="connsiteY53" fmla="*/ 366713 h 381000"/>
              <a:gd name="connsiteX54" fmla="*/ 1524000 w 2136376"/>
              <a:gd name="connsiteY54" fmla="*/ 376238 h 381000"/>
              <a:gd name="connsiteX55" fmla="*/ 1547812 w 2136376"/>
              <a:gd name="connsiteY55" fmla="*/ 381000 h 381000"/>
              <a:gd name="connsiteX56" fmla="*/ 1609725 w 2136376"/>
              <a:gd name="connsiteY56" fmla="*/ 371475 h 381000"/>
              <a:gd name="connsiteX57" fmla="*/ 1647825 w 2136376"/>
              <a:gd name="connsiteY57" fmla="*/ 323850 h 381000"/>
              <a:gd name="connsiteX58" fmla="*/ 1714500 w 2136376"/>
              <a:gd name="connsiteY58" fmla="*/ 309562 h 381000"/>
              <a:gd name="connsiteX59" fmla="*/ 1776412 w 2136376"/>
              <a:gd name="connsiteY59" fmla="*/ 304800 h 381000"/>
              <a:gd name="connsiteX60" fmla="*/ 1804987 w 2136376"/>
              <a:gd name="connsiteY60" fmla="*/ 295275 h 381000"/>
              <a:gd name="connsiteX61" fmla="*/ 1809750 w 2136376"/>
              <a:gd name="connsiteY61" fmla="*/ 271463 h 381000"/>
              <a:gd name="connsiteX62" fmla="*/ 1824037 w 2136376"/>
              <a:gd name="connsiteY62" fmla="*/ 266700 h 381000"/>
              <a:gd name="connsiteX63" fmla="*/ 1833562 w 2136376"/>
              <a:gd name="connsiteY63" fmla="*/ 252413 h 381000"/>
              <a:gd name="connsiteX64" fmla="*/ 1866900 w 2136376"/>
              <a:gd name="connsiteY64" fmla="*/ 233363 h 381000"/>
              <a:gd name="connsiteX65" fmla="*/ 1881187 w 2136376"/>
              <a:gd name="connsiteY65" fmla="*/ 219075 h 381000"/>
              <a:gd name="connsiteX66" fmla="*/ 1895475 w 2136376"/>
              <a:gd name="connsiteY66" fmla="*/ 209550 h 381000"/>
              <a:gd name="connsiteX67" fmla="*/ 1914525 w 2136376"/>
              <a:gd name="connsiteY67" fmla="*/ 180975 h 381000"/>
              <a:gd name="connsiteX68" fmla="*/ 1952625 w 2136376"/>
              <a:gd name="connsiteY68" fmla="*/ 138112 h 381000"/>
              <a:gd name="connsiteX69" fmla="*/ 1976437 w 2136376"/>
              <a:gd name="connsiteY69" fmla="*/ 85725 h 381000"/>
              <a:gd name="connsiteX70" fmla="*/ 2005013 w 2136376"/>
              <a:gd name="connsiteY70" fmla="*/ 38100 h 381000"/>
              <a:gd name="connsiteX71" fmla="*/ 2057400 w 2136376"/>
              <a:gd name="connsiteY71" fmla="*/ 9525 h 381000"/>
              <a:gd name="connsiteX72" fmla="*/ 2124076 w 2136376"/>
              <a:gd name="connsiteY72" fmla="*/ 23813 h 381000"/>
              <a:gd name="connsiteX73" fmla="*/ 2133599 w 2136376"/>
              <a:gd name="connsiteY73" fmla="*/ 52388 h 381000"/>
              <a:gd name="connsiteX74" fmla="*/ 2124074 w 2136376"/>
              <a:gd name="connsiteY74" fmla="*/ 104775 h 381000"/>
              <a:gd name="connsiteX0" fmla="*/ 0 w 2136376"/>
              <a:gd name="connsiteY0" fmla="*/ 357188 h 381000"/>
              <a:gd name="connsiteX1" fmla="*/ 42862 w 2136376"/>
              <a:gd name="connsiteY1" fmla="*/ 347663 h 381000"/>
              <a:gd name="connsiteX2" fmla="*/ 57150 w 2136376"/>
              <a:gd name="connsiteY2" fmla="*/ 338138 h 381000"/>
              <a:gd name="connsiteX3" fmla="*/ 90487 w 2136376"/>
              <a:gd name="connsiteY3" fmla="*/ 328613 h 381000"/>
              <a:gd name="connsiteX4" fmla="*/ 104775 w 2136376"/>
              <a:gd name="connsiteY4" fmla="*/ 323850 h 381000"/>
              <a:gd name="connsiteX5" fmla="*/ 161925 w 2136376"/>
              <a:gd name="connsiteY5" fmla="*/ 319088 h 381000"/>
              <a:gd name="connsiteX6" fmla="*/ 225257 w 2136376"/>
              <a:gd name="connsiteY6" fmla="*/ 296695 h 381000"/>
              <a:gd name="connsiteX7" fmla="*/ 301962 w 2136376"/>
              <a:gd name="connsiteY7" fmla="*/ 304801 h 381000"/>
              <a:gd name="connsiteX8" fmla="*/ 321012 w 2136376"/>
              <a:gd name="connsiteY8" fmla="*/ 285109 h 381000"/>
              <a:gd name="connsiteX9" fmla="*/ 304800 w 2136376"/>
              <a:gd name="connsiteY9" fmla="*/ 285750 h 381000"/>
              <a:gd name="connsiteX10" fmla="*/ 319087 w 2136376"/>
              <a:gd name="connsiteY10" fmla="*/ 276225 h 381000"/>
              <a:gd name="connsiteX11" fmla="*/ 352425 w 2136376"/>
              <a:gd name="connsiteY11" fmla="*/ 266700 h 381000"/>
              <a:gd name="connsiteX12" fmla="*/ 423862 w 2136376"/>
              <a:gd name="connsiteY12" fmla="*/ 242888 h 381000"/>
              <a:gd name="connsiteX13" fmla="*/ 481012 w 2136376"/>
              <a:gd name="connsiteY13" fmla="*/ 233363 h 381000"/>
              <a:gd name="connsiteX14" fmla="*/ 495300 w 2136376"/>
              <a:gd name="connsiteY14" fmla="*/ 238125 h 381000"/>
              <a:gd name="connsiteX15" fmla="*/ 519112 w 2136376"/>
              <a:gd name="connsiteY15" fmla="*/ 233363 h 381000"/>
              <a:gd name="connsiteX16" fmla="*/ 552450 w 2136376"/>
              <a:gd name="connsiteY16" fmla="*/ 228600 h 381000"/>
              <a:gd name="connsiteX17" fmla="*/ 595312 w 2136376"/>
              <a:gd name="connsiteY17" fmla="*/ 219075 h 381000"/>
              <a:gd name="connsiteX18" fmla="*/ 609600 w 2136376"/>
              <a:gd name="connsiteY18" fmla="*/ 209550 h 381000"/>
              <a:gd name="connsiteX19" fmla="*/ 623887 w 2136376"/>
              <a:gd name="connsiteY19" fmla="*/ 190500 h 381000"/>
              <a:gd name="connsiteX20" fmla="*/ 642937 w 2136376"/>
              <a:gd name="connsiteY20" fmla="*/ 180975 h 381000"/>
              <a:gd name="connsiteX21" fmla="*/ 671512 w 2136376"/>
              <a:gd name="connsiteY21" fmla="*/ 166688 h 381000"/>
              <a:gd name="connsiteX22" fmla="*/ 704850 w 2136376"/>
              <a:gd name="connsiteY22" fmla="*/ 152400 h 381000"/>
              <a:gd name="connsiteX23" fmla="*/ 733425 w 2136376"/>
              <a:gd name="connsiteY23" fmla="*/ 142875 h 381000"/>
              <a:gd name="connsiteX24" fmla="*/ 742950 w 2136376"/>
              <a:gd name="connsiteY24" fmla="*/ 119063 h 381000"/>
              <a:gd name="connsiteX25" fmla="*/ 776287 w 2136376"/>
              <a:gd name="connsiteY25" fmla="*/ 104775 h 381000"/>
              <a:gd name="connsiteX26" fmla="*/ 781050 w 2136376"/>
              <a:gd name="connsiteY26" fmla="*/ 85725 h 381000"/>
              <a:gd name="connsiteX27" fmla="*/ 809625 w 2136376"/>
              <a:gd name="connsiteY27" fmla="*/ 80963 h 381000"/>
              <a:gd name="connsiteX28" fmla="*/ 823912 w 2136376"/>
              <a:gd name="connsiteY28" fmla="*/ 76200 h 381000"/>
              <a:gd name="connsiteX29" fmla="*/ 842962 w 2136376"/>
              <a:gd name="connsiteY29" fmla="*/ 33338 h 381000"/>
              <a:gd name="connsiteX30" fmla="*/ 876300 w 2136376"/>
              <a:gd name="connsiteY30" fmla="*/ 14288 h 381000"/>
              <a:gd name="connsiteX31" fmla="*/ 962025 w 2136376"/>
              <a:gd name="connsiteY31" fmla="*/ 0 h 381000"/>
              <a:gd name="connsiteX32" fmla="*/ 1000125 w 2136376"/>
              <a:gd name="connsiteY32" fmla="*/ 4763 h 381000"/>
              <a:gd name="connsiteX33" fmla="*/ 1019175 w 2136376"/>
              <a:gd name="connsiteY33" fmla="*/ 33338 h 381000"/>
              <a:gd name="connsiteX34" fmla="*/ 1062037 w 2136376"/>
              <a:gd name="connsiteY34" fmla="*/ 66675 h 381000"/>
              <a:gd name="connsiteX35" fmla="*/ 1076325 w 2136376"/>
              <a:gd name="connsiteY35" fmla="*/ 76200 h 381000"/>
              <a:gd name="connsiteX36" fmla="*/ 1104900 w 2136376"/>
              <a:gd name="connsiteY36" fmla="*/ 85725 h 381000"/>
              <a:gd name="connsiteX37" fmla="*/ 1133475 w 2136376"/>
              <a:gd name="connsiteY37" fmla="*/ 104775 h 381000"/>
              <a:gd name="connsiteX38" fmla="*/ 1152525 w 2136376"/>
              <a:gd name="connsiteY38" fmla="*/ 133350 h 381000"/>
              <a:gd name="connsiteX39" fmla="*/ 1166812 w 2136376"/>
              <a:gd name="connsiteY39" fmla="*/ 142875 h 381000"/>
              <a:gd name="connsiteX40" fmla="*/ 1200150 w 2136376"/>
              <a:gd name="connsiteY40" fmla="*/ 152400 h 381000"/>
              <a:gd name="connsiteX41" fmla="*/ 1223962 w 2136376"/>
              <a:gd name="connsiteY41" fmla="*/ 157163 h 381000"/>
              <a:gd name="connsiteX42" fmla="*/ 1257300 w 2136376"/>
              <a:gd name="connsiteY42" fmla="*/ 161925 h 381000"/>
              <a:gd name="connsiteX43" fmla="*/ 1295400 w 2136376"/>
              <a:gd name="connsiteY43" fmla="*/ 171450 h 381000"/>
              <a:gd name="connsiteX44" fmla="*/ 1323975 w 2136376"/>
              <a:gd name="connsiteY44" fmla="*/ 195263 h 381000"/>
              <a:gd name="connsiteX45" fmla="*/ 1338262 w 2136376"/>
              <a:gd name="connsiteY45" fmla="*/ 200025 h 381000"/>
              <a:gd name="connsiteX46" fmla="*/ 1371600 w 2136376"/>
              <a:gd name="connsiteY46" fmla="*/ 233363 h 381000"/>
              <a:gd name="connsiteX47" fmla="*/ 1376362 w 2136376"/>
              <a:gd name="connsiteY47" fmla="*/ 271463 h 381000"/>
              <a:gd name="connsiteX48" fmla="*/ 1381125 w 2136376"/>
              <a:gd name="connsiteY48" fmla="*/ 285750 h 381000"/>
              <a:gd name="connsiteX49" fmla="*/ 1395412 w 2136376"/>
              <a:gd name="connsiteY49" fmla="*/ 290513 h 381000"/>
              <a:gd name="connsiteX50" fmla="*/ 1404937 w 2136376"/>
              <a:gd name="connsiteY50" fmla="*/ 304800 h 381000"/>
              <a:gd name="connsiteX51" fmla="*/ 1423987 w 2136376"/>
              <a:gd name="connsiteY51" fmla="*/ 347663 h 381000"/>
              <a:gd name="connsiteX52" fmla="*/ 1443037 w 2136376"/>
              <a:gd name="connsiteY52" fmla="*/ 357188 h 381000"/>
              <a:gd name="connsiteX53" fmla="*/ 1457325 w 2136376"/>
              <a:gd name="connsiteY53" fmla="*/ 366713 h 381000"/>
              <a:gd name="connsiteX54" fmla="*/ 1524000 w 2136376"/>
              <a:gd name="connsiteY54" fmla="*/ 376238 h 381000"/>
              <a:gd name="connsiteX55" fmla="*/ 1547812 w 2136376"/>
              <a:gd name="connsiteY55" fmla="*/ 381000 h 381000"/>
              <a:gd name="connsiteX56" fmla="*/ 1609725 w 2136376"/>
              <a:gd name="connsiteY56" fmla="*/ 371475 h 381000"/>
              <a:gd name="connsiteX57" fmla="*/ 1647825 w 2136376"/>
              <a:gd name="connsiteY57" fmla="*/ 323850 h 381000"/>
              <a:gd name="connsiteX58" fmla="*/ 1714500 w 2136376"/>
              <a:gd name="connsiteY58" fmla="*/ 309562 h 381000"/>
              <a:gd name="connsiteX59" fmla="*/ 1776412 w 2136376"/>
              <a:gd name="connsiteY59" fmla="*/ 304800 h 381000"/>
              <a:gd name="connsiteX60" fmla="*/ 1804987 w 2136376"/>
              <a:gd name="connsiteY60" fmla="*/ 295275 h 381000"/>
              <a:gd name="connsiteX61" fmla="*/ 1809750 w 2136376"/>
              <a:gd name="connsiteY61" fmla="*/ 271463 h 381000"/>
              <a:gd name="connsiteX62" fmla="*/ 1824037 w 2136376"/>
              <a:gd name="connsiteY62" fmla="*/ 266700 h 381000"/>
              <a:gd name="connsiteX63" fmla="*/ 1833562 w 2136376"/>
              <a:gd name="connsiteY63" fmla="*/ 252413 h 381000"/>
              <a:gd name="connsiteX64" fmla="*/ 1866900 w 2136376"/>
              <a:gd name="connsiteY64" fmla="*/ 233363 h 381000"/>
              <a:gd name="connsiteX65" fmla="*/ 1881187 w 2136376"/>
              <a:gd name="connsiteY65" fmla="*/ 219075 h 381000"/>
              <a:gd name="connsiteX66" fmla="*/ 1895475 w 2136376"/>
              <a:gd name="connsiteY66" fmla="*/ 209550 h 381000"/>
              <a:gd name="connsiteX67" fmla="*/ 1914525 w 2136376"/>
              <a:gd name="connsiteY67" fmla="*/ 180975 h 381000"/>
              <a:gd name="connsiteX68" fmla="*/ 1952625 w 2136376"/>
              <a:gd name="connsiteY68" fmla="*/ 138112 h 381000"/>
              <a:gd name="connsiteX69" fmla="*/ 1976437 w 2136376"/>
              <a:gd name="connsiteY69" fmla="*/ 85725 h 381000"/>
              <a:gd name="connsiteX70" fmla="*/ 2005013 w 2136376"/>
              <a:gd name="connsiteY70" fmla="*/ 38100 h 381000"/>
              <a:gd name="connsiteX71" fmla="*/ 2057400 w 2136376"/>
              <a:gd name="connsiteY71" fmla="*/ 9525 h 381000"/>
              <a:gd name="connsiteX72" fmla="*/ 2124076 w 2136376"/>
              <a:gd name="connsiteY72" fmla="*/ 23813 h 381000"/>
              <a:gd name="connsiteX73" fmla="*/ 2133599 w 2136376"/>
              <a:gd name="connsiteY73" fmla="*/ 52388 h 381000"/>
              <a:gd name="connsiteX74" fmla="*/ 2124074 w 2136376"/>
              <a:gd name="connsiteY74" fmla="*/ 104775 h 381000"/>
              <a:gd name="connsiteX0" fmla="*/ 0 w 2136376"/>
              <a:gd name="connsiteY0" fmla="*/ 357188 h 381000"/>
              <a:gd name="connsiteX1" fmla="*/ 42862 w 2136376"/>
              <a:gd name="connsiteY1" fmla="*/ 347663 h 381000"/>
              <a:gd name="connsiteX2" fmla="*/ 57150 w 2136376"/>
              <a:gd name="connsiteY2" fmla="*/ 338138 h 381000"/>
              <a:gd name="connsiteX3" fmla="*/ 90487 w 2136376"/>
              <a:gd name="connsiteY3" fmla="*/ 328613 h 381000"/>
              <a:gd name="connsiteX4" fmla="*/ 104775 w 2136376"/>
              <a:gd name="connsiteY4" fmla="*/ 323850 h 381000"/>
              <a:gd name="connsiteX5" fmla="*/ 161925 w 2136376"/>
              <a:gd name="connsiteY5" fmla="*/ 319088 h 381000"/>
              <a:gd name="connsiteX6" fmla="*/ 225257 w 2136376"/>
              <a:gd name="connsiteY6" fmla="*/ 296695 h 381000"/>
              <a:gd name="connsiteX7" fmla="*/ 301962 w 2136376"/>
              <a:gd name="connsiteY7" fmla="*/ 304801 h 381000"/>
              <a:gd name="connsiteX8" fmla="*/ 321012 w 2136376"/>
              <a:gd name="connsiteY8" fmla="*/ 285109 h 381000"/>
              <a:gd name="connsiteX9" fmla="*/ 319087 w 2136376"/>
              <a:gd name="connsiteY9" fmla="*/ 276225 h 381000"/>
              <a:gd name="connsiteX10" fmla="*/ 352425 w 2136376"/>
              <a:gd name="connsiteY10" fmla="*/ 266700 h 381000"/>
              <a:gd name="connsiteX11" fmla="*/ 423862 w 2136376"/>
              <a:gd name="connsiteY11" fmla="*/ 242888 h 381000"/>
              <a:gd name="connsiteX12" fmla="*/ 481012 w 2136376"/>
              <a:gd name="connsiteY12" fmla="*/ 233363 h 381000"/>
              <a:gd name="connsiteX13" fmla="*/ 495300 w 2136376"/>
              <a:gd name="connsiteY13" fmla="*/ 238125 h 381000"/>
              <a:gd name="connsiteX14" fmla="*/ 519112 w 2136376"/>
              <a:gd name="connsiteY14" fmla="*/ 233363 h 381000"/>
              <a:gd name="connsiteX15" fmla="*/ 552450 w 2136376"/>
              <a:gd name="connsiteY15" fmla="*/ 228600 h 381000"/>
              <a:gd name="connsiteX16" fmla="*/ 595312 w 2136376"/>
              <a:gd name="connsiteY16" fmla="*/ 219075 h 381000"/>
              <a:gd name="connsiteX17" fmla="*/ 609600 w 2136376"/>
              <a:gd name="connsiteY17" fmla="*/ 209550 h 381000"/>
              <a:gd name="connsiteX18" fmla="*/ 623887 w 2136376"/>
              <a:gd name="connsiteY18" fmla="*/ 190500 h 381000"/>
              <a:gd name="connsiteX19" fmla="*/ 642937 w 2136376"/>
              <a:gd name="connsiteY19" fmla="*/ 180975 h 381000"/>
              <a:gd name="connsiteX20" fmla="*/ 671512 w 2136376"/>
              <a:gd name="connsiteY20" fmla="*/ 166688 h 381000"/>
              <a:gd name="connsiteX21" fmla="*/ 704850 w 2136376"/>
              <a:gd name="connsiteY21" fmla="*/ 152400 h 381000"/>
              <a:gd name="connsiteX22" fmla="*/ 733425 w 2136376"/>
              <a:gd name="connsiteY22" fmla="*/ 142875 h 381000"/>
              <a:gd name="connsiteX23" fmla="*/ 742950 w 2136376"/>
              <a:gd name="connsiteY23" fmla="*/ 119063 h 381000"/>
              <a:gd name="connsiteX24" fmla="*/ 776287 w 2136376"/>
              <a:gd name="connsiteY24" fmla="*/ 104775 h 381000"/>
              <a:gd name="connsiteX25" fmla="*/ 781050 w 2136376"/>
              <a:gd name="connsiteY25" fmla="*/ 85725 h 381000"/>
              <a:gd name="connsiteX26" fmla="*/ 809625 w 2136376"/>
              <a:gd name="connsiteY26" fmla="*/ 80963 h 381000"/>
              <a:gd name="connsiteX27" fmla="*/ 823912 w 2136376"/>
              <a:gd name="connsiteY27" fmla="*/ 76200 h 381000"/>
              <a:gd name="connsiteX28" fmla="*/ 842962 w 2136376"/>
              <a:gd name="connsiteY28" fmla="*/ 33338 h 381000"/>
              <a:gd name="connsiteX29" fmla="*/ 876300 w 2136376"/>
              <a:gd name="connsiteY29" fmla="*/ 14288 h 381000"/>
              <a:gd name="connsiteX30" fmla="*/ 962025 w 2136376"/>
              <a:gd name="connsiteY30" fmla="*/ 0 h 381000"/>
              <a:gd name="connsiteX31" fmla="*/ 1000125 w 2136376"/>
              <a:gd name="connsiteY31" fmla="*/ 4763 h 381000"/>
              <a:gd name="connsiteX32" fmla="*/ 1019175 w 2136376"/>
              <a:gd name="connsiteY32" fmla="*/ 33338 h 381000"/>
              <a:gd name="connsiteX33" fmla="*/ 1062037 w 2136376"/>
              <a:gd name="connsiteY33" fmla="*/ 66675 h 381000"/>
              <a:gd name="connsiteX34" fmla="*/ 1076325 w 2136376"/>
              <a:gd name="connsiteY34" fmla="*/ 76200 h 381000"/>
              <a:gd name="connsiteX35" fmla="*/ 1104900 w 2136376"/>
              <a:gd name="connsiteY35" fmla="*/ 85725 h 381000"/>
              <a:gd name="connsiteX36" fmla="*/ 1133475 w 2136376"/>
              <a:gd name="connsiteY36" fmla="*/ 104775 h 381000"/>
              <a:gd name="connsiteX37" fmla="*/ 1152525 w 2136376"/>
              <a:gd name="connsiteY37" fmla="*/ 133350 h 381000"/>
              <a:gd name="connsiteX38" fmla="*/ 1166812 w 2136376"/>
              <a:gd name="connsiteY38" fmla="*/ 142875 h 381000"/>
              <a:gd name="connsiteX39" fmla="*/ 1200150 w 2136376"/>
              <a:gd name="connsiteY39" fmla="*/ 152400 h 381000"/>
              <a:gd name="connsiteX40" fmla="*/ 1223962 w 2136376"/>
              <a:gd name="connsiteY40" fmla="*/ 157163 h 381000"/>
              <a:gd name="connsiteX41" fmla="*/ 1257300 w 2136376"/>
              <a:gd name="connsiteY41" fmla="*/ 161925 h 381000"/>
              <a:gd name="connsiteX42" fmla="*/ 1295400 w 2136376"/>
              <a:gd name="connsiteY42" fmla="*/ 171450 h 381000"/>
              <a:gd name="connsiteX43" fmla="*/ 1323975 w 2136376"/>
              <a:gd name="connsiteY43" fmla="*/ 195263 h 381000"/>
              <a:gd name="connsiteX44" fmla="*/ 1338262 w 2136376"/>
              <a:gd name="connsiteY44" fmla="*/ 200025 h 381000"/>
              <a:gd name="connsiteX45" fmla="*/ 1371600 w 2136376"/>
              <a:gd name="connsiteY45" fmla="*/ 233363 h 381000"/>
              <a:gd name="connsiteX46" fmla="*/ 1376362 w 2136376"/>
              <a:gd name="connsiteY46" fmla="*/ 271463 h 381000"/>
              <a:gd name="connsiteX47" fmla="*/ 1381125 w 2136376"/>
              <a:gd name="connsiteY47" fmla="*/ 285750 h 381000"/>
              <a:gd name="connsiteX48" fmla="*/ 1395412 w 2136376"/>
              <a:gd name="connsiteY48" fmla="*/ 290513 h 381000"/>
              <a:gd name="connsiteX49" fmla="*/ 1404937 w 2136376"/>
              <a:gd name="connsiteY49" fmla="*/ 304800 h 381000"/>
              <a:gd name="connsiteX50" fmla="*/ 1423987 w 2136376"/>
              <a:gd name="connsiteY50" fmla="*/ 347663 h 381000"/>
              <a:gd name="connsiteX51" fmla="*/ 1443037 w 2136376"/>
              <a:gd name="connsiteY51" fmla="*/ 357188 h 381000"/>
              <a:gd name="connsiteX52" fmla="*/ 1457325 w 2136376"/>
              <a:gd name="connsiteY52" fmla="*/ 366713 h 381000"/>
              <a:gd name="connsiteX53" fmla="*/ 1524000 w 2136376"/>
              <a:gd name="connsiteY53" fmla="*/ 376238 h 381000"/>
              <a:gd name="connsiteX54" fmla="*/ 1547812 w 2136376"/>
              <a:gd name="connsiteY54" fmla="*/ 381000 h 381000"/>
              <a:gd name="connsiteX55" fmla="*/ 1609725 w 2136376"/>
              <a:gd name="connsiteY55" fmla="*/ 371475 h 381000"/>
              <a:gd name="connsiteX56" fmla="*/ 1647825 w 2136376"/>
              <a:gd name="connsiteY56" fmla="*/ 323850 h 381000"/>
              <a:gd name="connsiteX57" fmla="*/ 1714500 w 2136376"/>
              <a:gd name="connsiteY57" fmla="*/ 309562 h 381000"/>
              <a:gd name="connsiteX58" fmla="*/ 1776412 w 2136376"/>
              <a:gd name="connsiteY58" fmla="*/ 304800 h 381000"/>
              <a:gd name="connsiteX59" fmla="*/ 1804987 w 2136376"/>
              <a:gd name="connsiteY59" fmla="*/ 295275 h 381000"/>
              <a:gd name="connsiteX60" fmla="*/ 1809750 w 2136376"/>
              <a:gd name="connsiteY60" fmla="*/ 271463 h 381000"/>
              <a:gd name="connsiteX61" fmla="*/ 1824037 w 2136376"/>
              <a:gd name="connsiteY61" fmla="*/ 266700 h 381000"/>
              <a:gd name="connsiteX62" fmla="*/ 1833562 w 2136376"/>
              <a:gd name="connsiteY62" fmla="*/ 252413 h 381000"/>
              <a:gd name="connsiteX63" fmla="*/ 1866900 w 2136376"/>
              <a:gd name="connsiteY63" fmla="*/ 233363 h 381000"/>
              <a:gd name="connsiteX64" fmla="*/ 1881187 w 2136376"/>
              <a:gd name="connsiteY64" fmla="*/ 219075 h 381000"/>
              <a:gd name="connsiteX65" fmla="*/ 1895475 w 2136376"/>
              <a:gd name="connsiteY65" fmla="*/ 209550 h 381000"/>
              <a:gd name="connsiteX66" fmla="*/ 1914525 w 2136376"/>
              <a:gd name="connsiteY66" fmla="*/ 180975 h 381000"/>
              <a:gd name="connsiteX67" fmla="*/ 1952625 w 2136376"/>
              <a:gd name="connsiteY67" fmla="*/ 138112 h 381000"/>
              <a:gd name="connsiteX68" fmla="*/ 1976437 w 2136376"/>
              <a:gd name="connsiteY68" fmla="*/ 85725 h 381000"/>
              <a:gd name="connsiteX69" fmla="*/ 2005013 w 2136376"/>
              <a:gd name="connsiteY69" fmla="*/ 38100 h 381000"/>
              <a:gd name="connsiteX70" fmla="*/ 2057400 w 2136376"/>
              <a:gd name="connsiteY70" fmla="*/ 9525 h 381000"/>
              <a:gd name="connsiteX71" fmla="*/ 2124076 w 2136376"/>
              <a:gd name="connsiteY71" fmla="*/ 23813 h 381000"/>
              <a:gd name="connsiteX72" fmla="*/ 2133599 w 2136376"/>
              <a:gd name="connsiteY72" fmla="*/ 52388 h 381000"/>
              <a:gd name="connsiteX73" fmla="*/ 2124074 w 2136376"/>
              <a:gd name="connsiteY73" fmla="*/ 104775 h 381000"/>
              <a:gd name="connsiteX0" fmla="*/ 0 w 2136376"/>
              <a:gd name="connsiteY0" fmla="*/ 357188 h 381000"/>
              <a:gd name="connsiteX1" fmla="*/ 42862 w 2136376"/>
              <a:gd name="connsiteY1" fmla="*/ 347663 h 381000"/>
              <a:gd name="connsiteX2" fmla="*/ 57150 w 2136376"/>
              <a:gd name="connsiteY2" fmla="*/ 338138 h 381000"/>
              <a:gd name="connsiteX3" fmla="*/ 90487 w 2136376"/>
              <a:gd name="connsiteY3" fmla="*/ 328613 h 381000"/>
              <a:gd name="connsiteX4" fmla="*/ 104775 w 2136376"/>
              <a:gd name="connsiteY4" fmla="*/ 323850 h 381000"/>
              <a:gd name="connsiteX5" fmla="*/ 161925 w 2136376"/>
              <a:gd name="connsiteY5" fmla="*/ 319088 h 381000"/>
              <a:gd name="connsiteX6" fmla="*/ 225257 w 2136376"/>
              <a:gd name="connsiteY6" fmla="*/ 296695 h 381000"/>
              <a:gd name="connsiteX7" fmla="*/ 301962 w 2136376"/>
              <a:gd name="connsiteY7" fmla="*/ 304801 h 381000"/>
              <a:gd name="connsiteX8" fmla="*/ 319087 w 2136376"/>
              <a:gd name="connsiteY8" fmla="*/ 276225 h 381000"/>
              <a:gd name="connsiteX9" fmla="*/ 352425 w 2136376"/>
              <a:gd name="connsiteY9" fmla="*/ 266700 h 381000"/>
              <a:gd name="connsiteX10" fmla="*/ 423862 w 2136376"/>
              <a:gd name="connsiteY10" fmla="*/ 242888 h 381000"/>
              <a:gd name="connsiteX11" fmla="*/ 481012 w 2136376"/>
              <a:gd name="connsiteY11" fmla="*/ 233363 h 381000"/>
              <a:gd name="connsiteX12" fmla="*/ 495300 w 2136376"/>
              <a:gd name="connsiteY12" fmla="*/ 238125 h 381000"/>
              <a:gd name="connsiteX13" fmla="*/ 519112 w 2136376"/>
              <a:gd name="connsiteY13" fmla="*/ 233363 h 381000"/>
              <a:gd name="connsiteX14" fmla="*/ 552450 w 2136376"/>
              <a:gd name="connsiteY14" fmla="*/ 228600 h 381000"/>
              <a:gd name="connsiteX15" fmla="*/ 595312 w 2136376"/>
              <a:gd name="connsiteY15" fmla="*/ 219075 h 381000"/>
              <a:gd name="connsiteX16" fmla="*/ 609600 w 2136376"/>
              <a:gd name="connsiteY16" fmla="*/ 209550 h 381000"/>
              <a:gd name="connsiteX17" fmla="*/ 623887 w 2136376"/>
              <a:gd name="connsiteY17" fmla="*/ 190500 h 381000"/>
              <a:gd name="connsiteX18" fmla="*/ 642937 w 2136376"/>
              <a:gd name="connsiteY18" fmla="*/ 180975 h 381000"/>
              <a:gd name="connsiteX19" fmla="*/ 671512 w 2136376"/>
              <a:gd name="connsiteY19" fmla="*/ 166688 h 381000"/>
              <a:gd name="connsiteX20" fmla="*/ 704850 w 2136376"/>
              <a:gd name="connsiteY20" fmla="*/ 152400 h 381000"/>
              <a:gd name="connsiteX21" fmla="*/ 733425 w 2136376"/>
              <a:gd name="connsiteY21" fmla="*/ 142875 h 381000"/>
              <a:gd name="connsiteX22" fmla="*/ 742950 w 2136376"/>
              <a:gd name="connsiteY22" fmla="*/ 119063 h 381000"/>
              <a:gd name="connsiteX23" fmla="*/ 776287 w 2136376"/>
              <a:gd name="connsiteY23" fmla="*/ 104775 h 381000"/>
              <a:gd name="connsiteX24" fmla="*/ 781050 w 2136376"/>
              <a:gd name="connsiteY24" fmla="*/ 85725 h 381000"/>
              <a:gd name="connsiteX25" fmla="*/ 809625 w 2136376"/>
              <a:gd name="connsiteY25" fmla="*/ 80963 h 381000"/>
              <a:gd name="connsiteX26" fmla="*/ 823912 w 2136376"/>
              <a:gd name="connsiteY26" fmla="*/ 76200 h 381000"/>
              <a:gd name="connsiteX27" fmla="*/ 842962 w 2136376"/>
              <a:gd name="connsiteY27" fmla="*/ 33338 h 381000"/>
              <a:gd name="connsiteX28" fmla="*/ 876300 w 2136376"/>
              <a:gd name="connsiteY28" fmla="*/ 14288 h 381000"/>
              <a:gd name="connsiteX29" fmla="*/ 962025 w 2136376"/>
              <a:gd name="connsiteY29" fmla="*/ 0 h 381000"/>
              <a:gd name="connsiteX30" fmla="*/ 1000125 w 2136376"/>
              <a:gd name="connsiteY30" fmla="*/ 4763 h 381000"/>
              <a:gd name="connsiteX31" fmla="*/ 1019175 w 2136376"/>
              <a:gd name="connsiteY31" fmla="*/ 33338 h 381000"/>
              <a:gd name="connsiteX32" fmla="*/ 1062037 w 2136376"/>
              <a:gd name="connsiteY32" fmla="*/ 66675 h 381000"/>
              <a:gd name="connsiteX33" fmla="*/ 1076325 w 2136376"/>
              <a:gd name="connsiteY33" fmla="*/ 76200 h 381000"/>
              <a:gd name="connsiteX34" fmla="*/ 1104900 w 2136376"/>
              <a:gd name="connsiteY34" fmla="*/ 85725 h 381000"/>
              <a:gd name="connsiteX35" fmla="*/ 1133475 w 2136376"/>
              <a:gd name="connsiteY35" fmla="*/ 104775 h 381000"/>
              <a:gd name="connsiteX36" fmla="*/ 1152525 w 2136376"/>
              <a:gd name="connsiteY36" fmla="*/ 133350 h 381000"/>
              <a:gd name="connsiteX37" fmla="*/ 1166812 w 2136376"/>
              <a:gd name="connsiteY37" fmla="*/ 142875 h 381000"/>
              <a:gd name="connsiteX38" fmla="*/ 1200150 w 2136376"/>
              <a:gd name="connsiteY38" fmla="*/ 152400 h 381000"/>
              <a:gd name="connsiteX39" fmla="*/ 1223962 w 2136376"/>
              <a:gd name="connsiteY39" fmla="*/ 157163 h 381000"/>
              <a:gd name="connsiteX40" fmla="*/ 1257300 w 2136376"/>
              <a:gd name="connsiteY40" fmla="*/ 161925 h 381000"/>
              <a:gd name="connsiteX41" fmla="*/ 1295400 w 2136376"/>
              <a:gd name="connsiteY41" fmla="*/ 171450 h 381000"/>
              <a:gd name="connsiteX42" fmla="*/ 1323975 w 2136376"/>
              <a:gd name="connsiteY42" fmla="*/ 195263 h 381000"/>
              <a:gd name="connsiteX43" fmla="*/ 1338262 w 2136376"/>
              <a:gd name="connsiteY43" fmla="*/ 200025 h 381000"/>
              <a:gd name="connsiteX44" fmla="*/ 1371600 w 2136376"/>
              <a:gd name="connsiteY44" fmla="*/ 233363 h 381000"/>
              <a:gd name="connsiteX45" fmla="*/ 1376362 w 2136376"/>
              <a:gd name="connsiteY45" fmla="*/ 271463 h 381000"/>
              <a:gd name="connsiteX46" fmla="*/ 1381125 w 2136376"/>
              <a:gd name="connsiteY46" fmla="*/ 285750 h 381000"/>
              <a:gd name="connsiteX47" fmla="*/ 1395412 w 2136376"/>
              <a:gd name="connsiteY47" fmla="*/ 290513 h 381000"/>
              <a:gd name="connsiteX48" fmla="*/ 1404937 w 2136376"/>
              <a:gd name="connsiteY48" fmla="*/ 304800 h 381000"/>
              <a:gd name="connsiteX49" fmla="*/ 1423987 w 2136376"/>
              <a:gd name="connsiteY49" fmla="*/ 347663 h 381000"/>
              <a:gd name="connsiteX50" fmla="*/ 1443037 w 2136376"/>
              <a:gd name="connsiteY50" fmla="*/ 357188 h 381000"/>
              <a:gd name="connsiteX51" fmla="*/ 1457325 w 2136376"/>
              <a:gd name="connsiteY51" fmla="*/ 366713 h 381000"/>
              <a:gd name="connsiteX52" fmla="*/ 1524000 w 2136376"/>
              <a:gd name="connsiteY52" fmla="*/ 376238 h 381000"/>
              <a:gd name="connsiteX53" fmla="*/ 1547812 w 2136376"/>
              <a:gd name="connsiteY53" fmla="*/ 381000 h 381000"/>
              <a:gd name="connsiteX54" fmla="*/ 1609725 w 2136376"/>
              <a:gd name="connsiteY54" fmla="*/ 371475 h 381000"/>
              <a:gd name="connsiteX55" fmla="*/ 1647825 w 2136376"/>
              <a:gd name="connsiteY55" fmla="*/ 323850 h 381000"/>
              <a:gd name="connsiteX56" fmla="*/ 1714500 w 2136376"/>
              <a:gd name="connsiteY56" fmla="*/ 309562 h 381000"/>
              <a:gd name="connsiteX57" fmla="*/ 1776412 w 2136376"/>
              <a:gd name="connsiteY57" fmla="*/ 304800 h 381000"/>
              <a:gd name="connsiteX58" fmla="*/ 1804987 w 2136376"/>
              <a:gd name="connsiteY58" fmla="*/ 295275 h 381000"/>
              <a:gd name="connsiteX59" fmla="*/ 1809750 w 2136376"/>
              <a:gd name="connsiteY59" fmla="*/ 271463 h 381000"/>
              <a:gd name="connsiteX60" fmla="*/ 1824037 w 2136376"/>
              <a:gd name="connsiteY60" fmla="*/ 266700 h 381000"/>
              <a:gd name="connsiteX61" fmla="*/ 1833562 w 2136376"/>
              <a:gd name="connsiteY61" fmla="*/ 252413 h 381000"/>
              <a:gd name="connsiteX62" fmla="*/ 1866900 w 2136376"/>
              <a:gd name="connsiteY62" fmla="*/ 233363 h 381000"/>
              <a:gd name="connsiteX63" fmla="*/ 1881187 w 2136376"/>
              <a:gd name="connsiteY63" fmla="*/ 219075 h 381000"/>
              <a:gd name="connsiteX64" fmla="*/ 1895475 w 2136376"/>
              <a:gd name="connsiteY64" fmla="*/ 209550 h 381000"/>
              <a:gd name="connsiteX65" fmla="*/ 1914525 w 2136376"/>
              <a:gd name="connsiteY65" fmla="*/ 180975 h 381000"/>
              <a:gd name="connsiteX66" fmla="*/ 1952625 w 2136376"/>
              <a:gd name="connsiteY66" fmla="*/ 138112 h 381000"/>
              <a:gd name="connsiteX67" fmla="*/ 1976437 w 2136376"/>
              <a:gd name="connsiteY67" fmla="*/ 85725 h 381000"/>
              <a:gd name="connsiteX68" fmla="*/ 2005013 w 2136376"/>
              <a:gd name="connsiteY68" fmla="*/ 38100 h 381000"/>
              <a:gd name="connsiteX69" fmla="*/ 2057400 w 2136376"/>
              <a:gd name="connsiteY69" fmla="*/ 9525 h 381000"/>
              <a:gd name="connsiteX70" fmla="*/ 2124076 w 2136376"/>
              <a:gd name="connsiteY70" fmla="*/ 23813 h 381000"/>
              <a:gd name="connsiteX71" fmla="*/ 2133599 w 2136376"/>
              <a:gd name="connsiteY71" fmla="*/ 52388 h 381000"/>
              <a:gd name="connsiteX72" fmla="*/ 2124074 w 2136376"/>
              <a:gd name="connsiteY72" fmla="*/ 104775 h 381000"/>
              <a:gd name="connsiteX0" fmla="*/ 0 w 2136376"/>
              <a:gd name="connsiteY0" fmla="*/ 357188 h 381000"/>
              <a:gd name="connsiteX1" fmla="*/ 42862 w 2136376"/>
              <a:gd name="connsiteY1" fmla="*/ 347663 h 381000"/>
              <a:gd name="connsiteX2" fmla="*/ 57150 w 2136376"/>
              <a:gd name="connsiteY2" fmla="*/ 338138 h 381000"/>
              <a:gd name="connsiteX3" fmla="*/ 90487 w 2136376"/>
              <a:gd name="connsiteY3" fmla="*/ 328613 h 381000"/>
              <a:gd name="connsiteX4" fmla="*/ 104775 w 2136376"/>
              <a:gd name="connsiteY4" fmla="*/ 323850 h 381000"/>
              <a:gd name="connsiteX5" fmla="*/ 161925 w 2136376"/>
              <a:gd name="connsiteY5" fmla="*/ 319088 h 381000"/>
              <a:gd name="connsiteX6" fmla="*/ 225257 w 2136376"/>
              <a:gd name="connsiteY6" fmla="*/ 296695 h 381000"/>
              <a:gd name="connsiteX7" fmla="*/ 301962 w 2136376"/>
              <a:gd name="connsiteY7" fmla="*/ 286139 h 381000"/>
              <a:gd name="connsiteX8" fmla="*/ 319087 w 2136376"/>
              <a:gd name="connsiteY8" fmla="*/ 276225 h 381000"/>
              <a:gd name="connsiteX9" fmla="*/ 352425 w 2136376"/>
              <a:gd name="connsiteY9" fmla="*/ 266700 h 381000"/>
              <a:gd name="connsiteX10" fmla="*/ 423862 w 2136376"/>
              <a:gd name="connsiteY10" fmla="*/ 242888 h 381000"/>
              <a:gd name="connsiteX11" fmla="*/ 481012 w 2136376"/>
              <a:gd name="connsiteY11" fmla="*/ 233363 h 381000"/>
              <a:gd name="connsiteX12" fmla="*/ 495300 w 2136376"/>
              <a:gd name="connsiteY12" fmla="*/ 238125 h 381000"/>
              <a:gd name="connsiteX13" fmla="*/ 519112 w 2136376"/>
              <a:gd name="connsiteY13" fmla="*/ 233363 h 381000"/>
              <a:gd name="connsiteX14" fmla="*/ 552450 w 2136376"/>
              <a:gd name="connsiteY14" fmla="*/ 228600 h 381000"/>
              <a:gd name="connsiteX15" fmla="*/ 595312 w 2136376"/>
              <a:gd name="connsiteY15" fmla="*/ 219075 h 381000"/>
              <a:gd name="connsiteX16" fmla="*/ 609600 w 2136376"/>
              <a:gd name="connsiteY16" fmla="*/ 209550 h 381000"/>
              <a:gd name="connsiteX17" fmla="*/ 623887 w 2136376"/>
              <a:gd name="connsiteY17" fmla="*/ 190500 h 381000"/>
              <a:gd name="connsiteX18" fmla="*/ 642937 w 2136376"/>
              <a:gd name="connsiteY18" fmla="*/ 180975 h 381000"/>
              <a:gd name="connsiteX19" fmla="*/ 671512 w 2136376"/>
              <a:gd name="connsiteY19" fmla="*/ 166688 h 381000"/>
              <a:gd name="connsiteX20" fmla="*/ 704850 w 2136376"/>
              <a:gd name="connsiteY20" fmla="*/ 152400 h 381000"/>
              <a:gd name="connsiteX21" fmla="*/ 733425 w 2136376"/>
              <a:gd name="connsiteY21" fmla="*/ 142875 h 381000"/>
              <a:gd name="connsiteX22" fmla="*/ 742950 w 2136376"/>
              <a:gd name="connsiteY22" fmla="*/ 119063 h 381000"/>
              <a:gd name="connsiteX23" fmla="*/ 776287 w 2136376"/>
              <a:gd name="connsiteY23" fmla="*/ 104775 h 381000"/>
              <a:gd name="connsiteX24" fmla="*/ 781050 w 2136376"/>
              <a:gd name="connsiteY24" fmla="*/ 85725 h 381000"/>
              <a:gd name="connsiteX25" fmla="*/ 809625 w 2136376"/>
              <a:gd name="connsiteY25" fmla="*/ 80963 h 381000"/>
              <a:gd name="connsiteX26" fmla="*/ 823912 w 2136376"/>
              <a:gd name="connsiteY26" fmla="*/ 76200 h 381000"/>
              <a:gd name="connsiteX27" fmla="*/ 842962 w 2136376"/>
              <a:gd name="connsiteY27" fmla="*/ 33338 h 381000"/>
              <a:gd name="connsiteX28" fmla="*/ 876300 w 2136376"/>
              <a:gd name="connsiteY28" fmla="*/ 14288 h 381000"/>
              <a:gd name="connsiteX29" fmla="*/ 962025 w 2136376"/>
              <a:gd name="connsiteY29" fmla="*/ 0 h 381000"/>
              <a:gd name="connsiteX30" fmla="*/ 1000125 w 2136376"/>
              <a:gd name="connsiteY30" fmla="*/ 4763 h 381000"/>
              <a:gd name="connsiteX31" fmla="*/ 1019175 w 2136376"/>
              <a:gd name="connsiteY31" fmla="*/ 33338 h 381000"/>
              <a:gd name="connsiteX32" fmla="*/ 1062037 w 2136376"/>
              <a:gd name="connsiteY32" fmla="*/ 66675 h 381000"/>
              <a:gd name="connsiteX33" fmla="*/ 1076325 w 2136376"/>
              <a:gd name="connsiteY33" fmla="*/ 76200 h 381000"/>
              <a:gd name="connsiteX34" fmla="*/ 1104900 w 2136376"/>
              <a:gd name="connsiteY34" fmla="*/ 85725 h 381000"/>
              <a:gd name="connsiteX35" fmla="*/ 1133475 w 2136376"/>
              <a:gd name="connsiteY35" fmla="*/ 104775 h 381000"/>
              <a:gd name="connsiteX36" fmla="*/ 1152525 w 2136376"/>
              <a:gd name="connsiteY36" fmla="*/ 133350 h 381000"/>
              <a:gd name="connsiteX37" fmla="*/ 1166812 w 2136376"/>
              <a:gd name="connsiteY37" fmla="*/ 142875 h 381000"/>
              <a:gd name="connsiteX38" fmla="*/ 1200150 w 2136376"/>
              <a:gd name="connsiteY38" fmla="*/ 152400 h 381000"/>
              <a:gd name="connsiteX39" fmla="*/ 1223962 w 2136376"/>
              <a:gd name="connsiteY39" fmla="*/ 157163 h 381000"/>
              <a:gd name="connsiteX40" fmla="*/ 1257300 w 2136376"/>
              <a:gd name="connsiteY40" fmla="*/ 161925 h 381000"/>
              <a:gd name="connsiteX41" fmla="*/ 1295400 w 2136376"/>
              <a:gd name="connsiteY41" fmla="*/ 171450 h 381000"/>
              <a:gd name="connsiteX42" fmla="*/ 1323975 w 2136376"/>
              <a:gd name="connsiteY42" fmla="*/ 195263 h 381000"/>
              <a:gd name="connsiteX43" fmla="*/ 1338262 w 2136376"/>
              <a:gd name="connsiteY43" fmla="*/ 200025 h 381000"/>
              <a:gd name="connsiteX44" fmla="*/ 1371600 w 2136376"/>
              <a:gd name="connsiteY44" fmla="*/ 233363 h 381000"/>
              <a:gd name="connsiteX45" fmla="*/ 1376362 w 2136376"/>
              <a:gd name="connsiteY45" fmla="*/ 271463 h 381000"/>
              <a:gd name="connsiteX46" fmla="*/ 1381125 w 2136376"/>
              <a:gd name="connsiteY46" fmla="*/ 285750 h 381000"/>
              <a:gd name="connsiteX47" fmla="*/ 1395412 w 2136376"/>
              <a:gd name="connsiteY47" fmla="*/ 290513 h 381000"/>
              <a:gd name="connsiteX48" fmla="*/ 1404937 w 2136376"/>
              <a:gd name="connsiteY48" fmla="*/ 304800 h 381000"/>
              <a:gd name="connsiteX49" fmla="*/ 1423987 w 2136376"/>
              <a:gd name="connsiteY49" fmla="*/ 347663 h 381000"/>
              <a:gd name="connsiteX50" fmla="*/ 1443037 w 2136376"/>
              <a:gd name="connsiteY50" fmla="*/ 357188 h 381000"/>
              <a:gd name="connsiteX51" fmla="*/ 1457325 w 2136376"/>
              <a:gd name="connsiteY51" fmla="*/ 366713 h 381000"/>
              <a:gd name="connsiteX52" fmla="*/ 1524000 w 2136376"/>
              <a:gd name="connsiteY52" fmla="*/ 376238 h 381000"/>
              <a:gd name="connsiteX53" fmla="*/ 1547812 w 2136376"/>
              <a:gd name="connsiteY53" fmla="*/ 381000 h 381000"/>
              <a:gd name="connsiteX54" fmla="*/ 1609725 w 2136376"/>
              <a:gd name="connsiteY54" fmla="*/ 371475 h 381000"/>
              <a:gd name="connsiteX55" fmla="*/ 1647825 w 2136376"/>
              <a:gd name="connsiteY55" fmla="*/ 323850 h 381000"/>
              <a:gd name="connsiteX56" fmla="*/ 1714500 w 2136376"/>
              <a:gd name="connsiteY56" fmla="*/ 309562 h 381000"/>
              <a:gd name="connsiteX57" fmla="*/ 1776412 w 2136376"/>
              <a:gd name="connsiteY57" fmla="*/ 304800 h 381000"/>
              <a:gd name="connsiteX58" fmla="*/ 1804987 w 2136376"/>
              <a:gd name="connsiteY58" fmla="*/ 295275 h 381000"/>
              <a:gd name="connsiteX59" fmla="*/ 1809750 w 2136376"/>
              <a:gd name="connsiteY59" fmla="*/ 271463 h 381000"/>
              <a:gd name="connsiteX60" fmla="*/ 1824037 w 2136376"/>
              <a:gd name="connsiteY60" fmla="*/ 266700 h 381000"/>
              <a:gd name="connsiteX61" fmla="*/ 1833562 w 2136376"/>
              <a:gd name="connsiteY61" fmla="*/ 252413 h 381000"/>
              <a:gd name="connsiteX62" fmla="*/ 1866900 w 2136376"/>
              <a:gd name="connsiteY62" fmla="*/ 233363 h 381000"/>
              <a:gd name="connsiteX63" fmla="*/ 1881187 w 2136376"/>
              <a:gd name="connsiteY63" fmla="*/ 219075 h 381000"/>
              <a:gd name="connsiteX64" fmla="*/ 1895475 w 2136376"/>
              <a:gd name="connsiteY64" fmla="*/ 209550 h 381000"/>
              <a:gd name="connsiteX65" fmla="*/ 1914525 w 2136376"/>
              <a:gd name="connsiteY65" fmla="*/ 180975 h 381000"/>
              <a:gd name="connsiteX66" fmla="*/ 1952625 w 2136376"/>
              <a:gd name="connsiteY66" fmla="*/ 138112 h 381000"/>
              <a:gd name="connsiteX67" fmla="*/ 1976437 w 2136376"/>
              <a:gd name="connsiteY67" fmla="*/ 85725 h 381000"/>
              <a:gd name="connsiteX68" fmla="*/ 2005013 w 2136376"/>
              <a:gd name="connsiteY68" fmla="*/ 38100 h 381000"/>
              <a:gd name="connsiteX69" fmla="*/ 2057400 w 2136376"/>
              <a:gd name="connsiteY69" fmla="*/ 9525 h 381000"/>
              <a:gd name="connsiteX70" fmla="*/ 2124076 w 2136376"/>
              <a:gd name="connsiteY70" fmla="*/ 23813 h 381000"/>
              <a:gd name="connsiteX71" fmla="*/ 2133599 w 2136376"/>
              <a:gd name="connsiteY71" fmla="*/ 52388 h 381000"/>
              <a:gd name="connsiteX72" fmla="*/ 2124074 w 2136376"/>
              <a:gd name="connsiteY72" fmla="*/ 104775 h 381000"/>
              <a:gd name="connsiteX0" fmla="*/ 0 w 2136376"/>
              <a:gd name="connsiteY0" fmla="*/ 357188 h 381000"/>
              <a:gd name="connsiteX1" fmla="*/ 42862 w 2136376"/>
              <a:gd name="connsiteY1" fmla="*/ 347663 h 381000"/>
              <a:gd name="connsiteX2" fmla="*/ 57150 w 2136376"/>
              <a:gd name="connsiteY2" fmla="*/ 338138 h 381000"/>
              <a:gd name="connsiteX3" fmla="*/ 90487 w 2136376"/>
              <a:gd name="connsiteY3" fmla="*/ 328613 h 381000"/>
              <a:gd name="connsiteX4" fmla="*/ 104775 w 2136376"/>
              <a:gd name="connsiteY4" fmla="*/ 323850 h 381000"/>
              <a:gd name="connsiteX5" fmla="*/ 161925 w 2136376"/>
              <a:gd name="connsiteY5" fmla="*/ 319088 h 381000"/>
              <a:gd name="connsiteX6" fmla="*/ 225257 w 2136376"/>
              <a:gd name="connsiteY6" fmla="*/ 296695 h 381000"/>
              <a:gd name="connsiteX7" fmla="*/ 301962 w 2136376"/>
              <a:gd name="connsiteY7" fmla="*/ 286139 h 381000"/>
              <a:gd name="connsiteX8" fmla="*/ 330284 w 2136376"/>
              <a:gd name="connsiteY8" fmla="*/ 298618 h 381000"/>
              <a:gd name="connsiteX9" fmla="*/ 352425 w 2136376"/>
              <a:gd name="connsiteY9" fmla="*/ 266700 h 381000"/>
              <a:gd name="connsiteX10" fmla="*/ 423862 w 2136376"/>
              <a:gd name="connsiteY10" fmla="*/ 242888 h 381000"/>
              <a:gd name="connsiteX11" fmla="*/ 481012 w 2136376"/>
              <a:gd name="connsiteY11" fmla="*/ 233363 h 381000"/>
              <a:gd name="connsiteX12" fmla="*/ 495300 w 2136376"/>
              <a:gd name="connsiteY12" fmla="*/ 238125 h 381000"/>
              <a:gd name="connsiteX13" fmla="*/ 519112 w 2136376"/>
              <a:gd name="connsiteY13" fmla="*/ 233363 h 381000"/>
              <a:gd name="connsiteX14" fmla="*/ 552450 w 2136376"/>
              <a:gd name="connsiteY14" fmla="*/ 228600 h 381000"/>
              <a:gd name="connsiteX15" fmla="*/ 595312 w 2136376"/>
              <a:gd name="connsiteY15" fmla="*/ 219075 h 381000"/>
              <a:gd name="connsiteX16" fmla="*/ 609600 w 2136376"/>
              <a:gd name="connsiteY16" fmla="*/ 209550 h 381000"/>
              <a:gd name="connsiteX17" fmla="*/ 623887 w 2136376"/>
              <a:gd name="connsiteY17" fmla="*/ 190500 h 381000"/>
              <a:gd name="connsiteX18" fmla="*/ 642937 w 2136376"/>
              <a:gd name="connsiteY18" fmla="*/ 180975 h 381000"/>
              <a:gd name="connsiteX19" fmla="*/ 671512 w 2136376"/>
              <a:gd name="connsiteY19" fmla="*/ 166688 h 381000"/>
              <a:gd name="connsiteX20" fmla="*/ 704850 w 2136376"/>
              <a:gd name="connsiteY20" fmla="*/ 152400 h 381000"/>
              <a:gd name="connsiteX21" fmla="*/ 733425 w 2136376"/>
              <a:gd name="connsiteY21" fmla="*/ 142875 h 381000"/>
              <a:gd name="connsiteX22" fmla="*/ 742950 w 2136376"/>
              <a:gd name="connsiteY22" fmla="*/ 119063 h 381000"/>
              <a:gd name="connsiteX23" fmla="*/ 776287 w 2136376"/>
              <a:gd name="connsiteY23" fmla="*/ 104775 h 381000"/>
              <a:gd name="connsiteX24" fmla="*/ 781050 w 2136376"/>
              <a:gd name="connsiteY24" fmla="*/ 85725 h 381000"/>
              <a:gd name="connsiteX25" fmla="*/ 809625 w 2136376"/>
              <a:gd name="connsiteY25" fmla="*/ 80963 h 381000"/>
              <a:gd name="connsiteX26" fmla="*/ 823912 w 2136376"/>
              <a:gd name="connsiteY26" fmla="*/ 76200 h 381000"/>
              <a:gd name="connsiteX27" fmla="*/ 842962 w 2136376"/>
              <a:gd name="connsiteY27" fmla="*/ 33338 h 381000"/>
              <a:gd name="connsiteX28" fmla="*/ 876300 w 2136376"/>
              <a:gd name="connsiteY28" fmla="*/ 14288 h 381000"/>
              <a:gd name="connsiteX29" fmla="*/ 962025 w 2136376"/>
              <a:gd name="connsiteY29" fmla="*/ 0 h 381000"/>
              <a:gd name="connsiteX30" fmla="*/ 1000125 w 2136376"/>
              <a:gd name="connsiteY30" fmla="*/ 4763 h 381000"/>
              <a:gd name="connsiteX31" fmla="*/ 1019175 w 2136376"/>
              <a:gd name="connsiteY31" fmla="*/ 33338 h 381000"/>
              <a:gd name="connsiteX32" fmla="*/ 1062037 w 2136376"/>
              <a:gd name="connsiteY32" fmla="*/ 66675 h 381000"/>
              <a:gd name="connsiteX33" fmla="*/ 1076325 w 2136376"/>
              <a:gd name="connsiteY33" fmla="*/ 76200 h 381000"/>
              <a:gd name="connsiteX34" fmla="*/ 1104900 w 2136376"/>
              <a:gd name="connsiteY34" fmla="*/ 85725 h 381000"/>
              <a:gd name="connsiteX35" fmla="*/ 1133475 w 2136376"/>
              <a:gd name="connsiteY35" fmla="*/ 104775 h 381000"/>
              <a:gd name="connsiteX36" fmla="*/ 1152525 w 2136376"/>
              <a:gd name="connsiteY36" fmla="*/ 133350 h 381000"/>
              <a:gd name="connsiteX37" fmla="*/ 1166812 w 2136376"/>
              <a:gd name="connsiteY37" fmla="*/ 142875 h 381000"/>
              <a:gd name="connsiteX38" fmla="*/ 1200150 w 2136376"/>
              <a:gd name="connsiteY38" fmla="*/ 152400 h 381000"/>
              <a:gd name="connsiteX39" fmla="*/ 1223962 w 2136376"/>
              <a:gd name="connsiteY39" fmla="*/ 157163 h 381000"/>
              <a:gd name="connsiteX40" fmla="*/ 1257300 w 2136376"/>
              <a:gd name="connsiteY40" fmla="*/ 161925 h 381000"/>
              <a:gd name="connsiteX41" fmla="*/ 1295400 w 2136376"/>
              <a:gd name="connsiteY41" fmla="*/ 171450 h 381000"/>
              <a:gd name="connsiteX42" fmla="*/ 1323975 w 2136376"/>
              <a:gd name="connsiteY42" fmla="*/ 195263 h 381000"/>
              <a:gd name="connsiteX43" fmla="*/ 1338262 w 2136376"/>
              <a:gd name="connsiteY43" fmla="*/ 200025 h 381000"/>
              <a:gd name="connsiteX44" fmla="*/ 1371600 w 2136376"/>
              <a:gd name="connsiteY44" fmla="*/ 233363 h 381000"/>
              <a:gd name="connsiteX45" fmla="*/ 1376362 w 2136376"/>
              <a:gd name="connsiteY45" fmla="*/ 271463 h 381000"/>
              <a:gd name="connsiteX46" fmla="*/ 1381125 w 2136376"/>
              <a:gd name="connsiteY46" fmla="*/ 285750 h 381000"/>
              <a:gd name="connsiteX47" fmla="*/ 1395412 w 2136376"/>
              <a:gd name="connsiteY47" fmla="*/ 290513 h 381000"/>
              <a:gd name="connsiteX48" fmla="*/ 1404937 w 2136376"/>
              <a:gd name="connsiteY48" fmla="*/ 304800 h 381000"/>
              <a:gd name="connsiteX49" fmla="*/ 1423987 w 2136376"/>
              <a:gd name="connsiteY49" fmla="*/ 347663 h 381000"/>
              <a:gd name="connsiteX50" fmla="*/ 1443037 w 2136376"/>
              <a:gd name="connsiteY50" fmla="*/ 357188 h 381000"/>
              <a:gd name="connsiteX51" fmla="*/ 1457325 w 2136376"/>
              <a:gd name="connsiteY51" fmla="*/ 366713 h 381000"/>
              <a:gd name="connsiteX52" fmla="*/ 1524000 w 2136376"/>
              <a:gd name="connsiteY52" fmla="*/ 376238 h 381000"/>
              <a:gd name="connsiteX53" fmla="*/ 1547812 w 2136376"/>
              <a:gd name="connsiteY53" fmla="*/ 381000 h 381000"/>
              <a:gd name="connsiteX54" fmla="*/ 1609725 w 2136376"/>
              <a:gd name="connsiteY54" fmla="*/ 371475 h 381000"/>
              <a:gd name="connsiteX55" fmla="*/ 1647825 w 2136376"/>
              <a:gd name="connsiteY55" fmla="*/ 323850 h 381000"/>
              <a:gd name="connsiteX56" fmla="*/ 1714500 w 2136376"/>
              <a:gd name="connsiteY56" fmla="*/ 309562 h 381000"/>
              <a:gd name="connsiteX57" fmla="*/ 1776412 w 2136376"/>
              <a:gd name="connsiteY57" fmla="*/ 304800 h 381000"/>
              <a:gd name="connsiteX58" fmla="*/ 1804987 w 2136376"/>
              <a:gd name="connsiteY58" fmla="*/ 295275 h 381000"/>
              <a:gd name="connsiteX59" fmla="*/ 1809750 w 2136376"/>
              <a:gd name="connsiteY59" fmla="*/ 271463 h 381000"/>
              <a:gd name="connsiteX60" fmla="*/ 1824037 w 2136376"/>
              <a:gd name="connsiteY60" fmla="*/ 266700 h 381000"/>
              <a:gd name="connsiteX61" fmla="*/ 1833562 w 2136376"/>
              <a:gd name="connsiteY61" fmla="*/ 252413 h 381000"/>
              <a:gd name="connsiteX62" fmla="*/ 1866900 w 2136376"/>
              <a:gd name="connsiteY62" fmla="*/ 233363 h 381000"/>
              <a:gd name="connsiteX63" fmla="*/ 1881187 w 2136376"/>
              <a:gd name="connsiteY63" fmla="*/ 219075 h 381000"/>
              <a:gd name="connsiteX64" fmla="*/ 1895475 w 2136376"/>
              <a:gd name="connsiteY64" fmla="*/ 209550 h 381000"/>
              <a:gd name="connsiteX65" fmla="*/ 1914525 w 2136376"/>
              <a:gd name="connsiteY65" fmla="*/ 180975 h 381000"/>
              <a:gd name="connsiteX66" fmla="*/ 1952625 w 2136376"/>
              <a:gd name="connsiteY66" fmla="*/ 138112 h 381000"/>
              <a:gd name="connsiteX67" fmla="*/ 1976437 w 2136376"/>
              <a:gd name="connsiteY67" fmla="*/ 85725 h 381000"/>
              <a:gd name="connsiteX68" fmla="*/ 2005013 w 2136376"/>
              <a:gd name="connsiteY68" fmla="*/ 38100 h 381000"/>
              <a:gd name="connsiteX69" fmla="*/ 2057400 w 2136376"/>
              <a:gd name="connsiteY69" fmla="*/ 9525 h 381000"/>
              <a:gd name="connsiteX70" fmla="*/ 2124076 w 2136376"/>
              <a:gd name="connsiteY70" fmla="*/ 23813 h 381000"/>
              <a:gd name="connsiteX71" fmla="*/ 2133599 w 2136376"/>
              <a:gd name="connsiteY71" fmla="*/ 52388 h 381000"/>
              <a:gd name="connsiteX72" fmla="*/ 2124074 w 2136376"/>
              <a:gd name="connsiteY72" fmla="*/ 104775 h 381000"/>
              <a:gd name="connsiteX0" fmla="*/ 0 w 2136376"/>
              <a:gd name="connsiteY0" fmla="*/ 357188 h 381000"/>
              <a:gd name="connsiteX1" fmla="*/ 42862 w 2136376"/>
              <a:gd name="connsiteY1" fmla="*/ 347663 h 381000"/>
              <a:gd name="connsiteX2" fmla="*/ 57150 w 2136376"/>
              <a:gd name="connsiteY2" fmla="*/ 338138 h 381000"/>
              <a:gd name="connsiteX3" fmla="*/ 90487 w 2136376"/>
              <a:gd name="connsiteY3" fmla="*/ 328613 h 381000"/>
              <a:gd name="connsiteX4" fmla="*/ 104775 w 2136376"/>
              <a:gd name="connsiteY4" fmla="*/ 323850 h 381000"/>
              <a:gd name="connsiteX5" fmla="*/ 161925 w 2136376"/>
              <a:gd name="connsiteY5" fmla="*/ 319088 h 381000"/>
              <a:gd name="connsiteX6" fmla="*/ 225257 w 2136376"/>
              <a:gd name="connsiteY6" fmla="*/ 296695 h 381000"/>
              <a:gd name="connsiteX7" fmla="*/ 301962 w 2136376"/>
              <a:gd name="connsiteY7" fmla="*/ 286139 h 381000"/>
              <a:gd name="connsiteX8" fmla="*/ 330284 w 2136376"/>
              <a:gd name="connsiteY8" fmla="*/ 298618 h 381000"/>
              <a:gd name="connsiteX9" fmla="*/ 374818 w 2136376"/>
              <a:gd name="connsiteY9" fmla="*/ 266700 h 381000"/>
              <a:gd name="connsiteX10" fmla="*/ 423862 w 2136376"/>
              <a:gd name="connsiteY10" fmla="*/ 242888 h 381000"/>
              <a:gd name="connsiteX11" fmla="*/ 481012 w 2136376"/>
              <a:gd name="connsiteY11" fmla="*/ 233363 h 381000"/>
              <a:gd name="connsiteX12" fmla="*/ 495300 w 2136376"/>
              <a:gd name="connsiteY12" fmla="*/ 238125 h 381000"/>
              <a:gd name="connsiteX13" fmla="*/ 519112 w 2136376"/>
              <a:gd name="connsiteY13" fmla="*/ 233363 h 381000"/>
              <a:gd name="connsiteX14" fmla="*/ 552450 w 2136376"/>
              <a:gd name="connsiteY14" fmla="*/ 228600 h 381000"/>
              <a:gd name="connsiteX15" fmla="*/ 595312 w 2136376"/>
              <a:gd name="connsiteY15" fmla="*/ 219075 h 381000"/>
              <a:gd name="connsiteX16" fmla="*/ 609600 w 2136376"/>
              <a:gd name="connsiteY16" fmla="*/ 209550 h 381000"/>
              <a:gd name="connsiteX17" fmla="*/ 623887 w 2136376"/>
              <a:gd name="connsiteY17" fmla="*/ 190500 h 381000"/>
              <a:gd name="connsiteX18" fmla="*/ 642937 w 2136376"/>
              <a:gd name="connsiteY18" fmla="*/ 180975 h 381000"/>
              <a:gd name="connsiteX19" fmla="*/ 671512 w 2136376"/>
              <a:gd name="connsiteY19" fmla="*/ 166688 h 381000"/>
              <a:gd name="connsiteX20" fmla="*/ 704850 w 2136376"/>
              <a:gd name="connsiteY20" fmla="*/ 152400 h 381000"/>
              <a:gd name="connsiteX21" fmla="*/ 733425 w 2136376"/>
              <a:gd name="connsiteY21" fmla="*/ 142875 h 381000"/>
              <a:gd name="connsiteX22" fmla="*/ 742950 w 2136376"/>
              <a:gd name="connsiteY22" fmla="*/ 119063 h 381000"/>
              <a:gd name="connsiteX23" fmla="*/ 776287 w 2136376"/>
              <a:gd name="connsiteY23" fmla="*/ 104775 h 381000"/>
              <a:gd name="connsiteX24" fmla="*/ 781050 w 2136376"/>
              <a:gd name="connsiteY24" fmla="*/ 85725 h 381000"/>
              <a:gd name="connsiteX25" fmla="*/ 809625 w 2136376"/>
              <a:gd name="connsiteY25" fmla="*/ 80963 h 381000"/>
              <a:gd name="connsiteX26" fmla="*/ 823912 w 2136376"/>
              <a:gd name="connsiteY26" fmla="*/ 76200 h 381000"/>
              <a:gd name="connsiteX27" fmla="*/ 842962 w 2136376"/>
              <a:gd name="connsiteY27" fmla="*/ 33338 h 381000"/>
              <a:gd name="connsiteX28" fmla="*/ 876300 w 2136376"/>
              <a:gd name="connsiteY28" fmla="*/ 14288 h 381000"/>
              <a:gd name="connsiteX29" fmla="*/ 962025 w 2136376"/>
              <a:gd name="connsiteY29" fmla="*/ 0 h 381000"/>
              <a:gd name="connsiteX30" fmla="*/ 1000125 w 2136376"/>
              <a:gd name="connsiteY30" fmla="*/ 4763 h 381000"/>
              <a:gd name="connsiteX31" fmla="*/ 1019175 w 2136376"/>
              <a:gd name="connsiteY31" fmla="*/ 33338 h 381000"/>
              <a:gd name="connsiteX32" fmla="*/ 1062037 w 2136376"/>
              <a:gd name="connsiteY32" fmla="*/ 66675 h 381000"/>
              <a:gd name="connsiteX33" fmla="*/ 1076325 w 2136376"/>
              <a:gd name="connsiteY33" fmla="*/ 76200 h 381000"/>
              <a:gd name="connsiteX34" fmla="*/ 1104900 w 2136376"/>
              <a:gd name="connsiteY34" fmla="*/ 85725 h 381000"/>
              <a:gd name="connsiteX35" fmla="*/ 1133475 w 2136376"/>
              <a:gd name="connsiteY35" fmla="*/ 104775 h 381000"/>
              <a:gd name="connsiteX36" fmla="*/ 1152525 w 2136376"/>
              <a:gd name="connsiteY36" fmla="*/ 133350 h 381000"/>
              <a:gd name="connsiteX37" fmla="*/ 1166812 w 2136376"/>
              <a:gd name="connsiteY37" fmla="*/ 142875 h 381000"/>
              <a:gd name="connsiteX38" fmla="*/ 1200150 w 2136376"/>
              <a:gd name="connsiteY38" fmla="*/ 152400 h 381000"/>
              <a:gd name="connsiteX39" fmla="*/ 1223962 w 2136376"/>
              <a:gd name="connsiteY39" fmla="*/ 157163 h 381000"/>
              <a:gd name="connsiteX40" fmla="*/ 1257300 w 2136376"/>
              <a:gd name="connsiteY40" fmla="*/ 161925 h 381000"/>
              <a:gd name="connsiteX41" fmla="*/ 1295400 w 2136376"/>
              <a:gd name="connsiteY41" fmla="*/ 171450 h 381000"/>
              <a:gd name="connsiteX42" fmla="*/ 1323975 w 2136376"/>
              <a:gd name="connsiteY42" fmla="*/ 195263 h 381000"/>
              <a:gd name="connsiteX43" fmla="*/ 1338262 w 2136376"/>
              <a:gd name="connsiteY43" fmla="*/ 200025 h 381000"/>
              <a:gd name="connsiteX44" fmla="*/ 1371600 w 2136376"/>
              <a:gd name="connsiteY44" fmla="*/ 233363 h 381000"/>
              <a:gd name="connsiteX45" fmla="*/ 1376362 w 2136376"/>
              <a:gd name="connsiteY45" fmla="*/ 271463 h 381000"/>
              <a:gd name="connsiteX46" fmla="*/ 1381125 w 2136376"/>
              <a:gd name="connsiteY46" fmla="*/ 285750 h 381000"/>
              <a:gd name="connsiteX47" fmla="*/ 1395412 w 2136376"/>
              <a:gd name="connsiteY47" fmla="*/ 290513 h 381000"/>
              <a:gd name="connsiteX48" fmla="*/ 1404937 w 2136376"/>
              <a:gd name="connsiteY48" fmla="*/ 304800 h 381000"/>
              <a:gd name="connsiteX49" fmla="*/ 1423987 w 2136376"/>
              <a:gd name="connsiteY49" fmla="*/ 347663 h 381000"/>
              <a:gd name="connsiteX50" fmla="*/ 1443037 w 2136376"/>
              <a:gd name="connsiteY50" fmla="*/ 357188 h 381000"/>
              <a:gd name="connsiteX51" fmla="*/ 1457325 w 2136376"/>
              <a:gd name="connsiteY51" fmla="*/ 366713 h 381000"/>
              <a:gd name="connsiteX52" fmla="*/ 1524000 w 2136376"/>
              <a:gd name="connsiteY52" fmla="*/ 376238 h 381000"/>
              <a:gd name="connsiteX53" fmla="*/ 1547812 w 2136376"/>
              <a:gd name="connsiteY53" fmla="*/ 381000 h 381000"/>
              <a:gd name="connsiteX54" fmla="*/ 1609725 w 2136376"/>
              <a:gd name="connsiteY54" fmla="*/ 371475 h 381000"/>
              <a:gd name="connsiteX55" fmla="*/ 1647825 w 2136376"/>
              <a:gd name="connsiteY55" fmla="*/ 323850 h 381000"/>
              <a:gd name="connsiteX56" fmla="*/ 1714500 w 2136376"/>
              <a:gd name="connsiteY56" fmla="*/ 309562 h 381000"/>
              <a:gd name="connsiteX57" fmla="*/ 1776412 w 2136376"/>
              <a:gd name="connsiteY57" fmla="*/ 304800 h 381000"/>
              <a:gd name="connsiteX58" fmla="*/ 1804987 w 2136376"/>
              <a:gd name="connsiteY58" fmla="*/ 295275 h 381000"/>
              <a:gd name="connsiteX59" fmla="*/ 1809750 w 2136376"/>
              <a:gd name="connsiteY59" fmla="*/ 271463 h 381000"/>
              <a:gd name="connsiteX60" fmla="*/ 1824037 w 2136376"/>
              <a:gd name="connsiteY60" fmla="*/ 266700 h 381000"/>
              <a:gd name="connsiteX61" fmla="*/ 1833562 w 2136376"/>
              <a:gd name="connsiteY61" fmla="*/ 252413 h 381000"/>
              <a:gd name="connsiteX62" fmla="*/ 1866900 w 2136376"/>
              <a:gd name="connsiteY62" fmla="*/ 233363 h 381000"/>
              <a:gd name="connsiteX63" fmla="*/ 1881187 w 2136376"/>
              <a:gd name="connsiteY63" fmla="*/ 219075 h 381000"/>
              <a:gd name="connsiteX64" fmla="*/ 1895475 w 2136376"/>
              <a:gd name="connsiteY64" fmla="*/ 209550 h 381000"/>
              <a:gd name="connsiteX65" fmla="*/ 1914525 w 2136376"/>
              <a:gd name="connsiteY65" fmla="*/ 180975 h 381000"/>
              <a:gd name="connsiteX66" fmla="*/ 1952625 w 2136376"/>
              <a:gd name="connsiteY66" fmla="*/ 138112 h 381000"/>
              <a:gd name="connsiteX67" fmla="*/ 1976437 w 2136376"/>
              <a:gd name="connsiteY67" fmla="*/ 85725 h 381000"/>
              <a:gd name="connsiteX68" fmla="*/ 2005013 w 2136376"/>
              <a:gd name="connsiteY68" fmla="*/ 38100 h 381000"/>
              <a:gd name="connsiteX69" fmla="*/ 2057400 w 2136376"/>
              <a:gd name="connsiteY69" fmla="*/ 9525 h 381000"/>
              <a:gd name="connsiteX70" fmla="*/ 2124076 w 2136376"/>
              <a:gd name="connsiteY70" fmla="*/ 23813 h 381000"/>
              <a:gd name="connsiteX71" fmla="*/ 2133599 w 2136376"/>
              <a:gd name="connsiteY71" fmla="*/ 52388 h 381000"/>
              <a:gd name="connsiteX72" fmla="*/ 2124074 w 2136376"/>
              <a:gd name="connsiteY72" fmla="*/ 104775 h 381000"/>
              <a:gd name="connsiteX0" fmla="*/ 0 w 2136376"/>
              <a:gd name="connsiteY0" fmla="*/ 357188 h 381000"/>
              <a:gd name="connsiteX1" fmla="*/ 42862 w 2136376"/>
              <a:gd name="connsiteY1" fmla="*/ 347663 h 381000"/>
              <a:gd name="connsiteX2" fmla="*/ 57150 w 2136376"/>
              <a:gd name="connsiteY2" fmla="*/ 338138 h 381000"/>
              <a:gd name="connsiteX3" fmla="*/ 90487 w 2136376"/>
              <a:gd name="connsiteY3" fmla="*/ 328613 h 381000"/>
              <a:gd name="connsiteX4" fmla="*/ 104775 w 2136376"/>
              <a:gd name="connsiteY4" fmla="*/ 323850 h 381000"/>
              <a:gd name="connsiteX5" fmla="*/ 161925 w 2136376"/>
              <a:gd name="connsiteY5" fmla="*/ 319088 h 381000"/>
              <a:gd name="connsiteX6" fmla="*/ 225257 w 2136376"/>
              <a:gd name="connsiteY6" fmla="*/ 296695 h 381000"/>
              <a:gd name="connsiteX7" fmla="*/ 301962 w 2136376"/>
              <a:gd name="connsiteY7" fmla="*/ 286139 h 381000"/>
              <a:gd name="connsiteX8" fmla="*/ 330284 w 2136376"/>
              <a:gd name="connsiteY8" fmla="*/ 298618 h 381000"/>
              <a:gd name="connsiteX9" fmla="*/ 374818 w 2136376"/>
              <a:gd name="connsiteY9" fmla="*/ 266700 h 381000"/>
              <a:gd name="connsiteX10" fmla="*/ 461185 w 2136376"/>
              <a:gd name="connsiteY10" fmla="*/ 213030 h 381000"/>
              <a:gd name="connsiteX11" fmla="*/ 481012 w 2136376"/>
              <a:gd name="connsiteY11" fmla="*/ 233363 h 381000"/>
              <a:gd name="connsiteX12" fmla="*/ 495300 w 2136376"/>
              <a:gd name="connsiteY12" fmla="*/ 238125 h 381000"/>
              <a:gd name="connsiteX13" fmla="*/ 519112 w 2136376"/>
              <a:gd name="connsiteY13" fmla="*/ 233363 h 381000"/>
              <a:gd name="connsiteX14" fmla="*/ 552450 w 2136376"/>
              <a:gd name="connsiteY14" fmla="*/ 228600 h 381000"/>
              <a:gd name="connsiteX15" fmla="*/ 595312 w 2136376"/>
              <a:gd name="connsiteY15" fmla="*/ 219075 h 381000"/>
              <a:gd name="connsiteX16" fmla="*/ 609600 w 2136376"/>
              <a:gd name="connsiteY16" fmla="*/ 209550 h 381000"/>
              <a:gd name="connsiteX17" fmla="*/ 623887 w 2136376"/>
              <a:gd name="connsiteY17" fmla="*/ 190500 h 381000"/>
              <a:gd name="connsiteX18" fmla="*/ 642937 w 2136376"/>
              <a:gd name="connsiteY18" fmla="*/ 180975 h 381000"/>
              <a:gd name="connsiteX19" fmla="*/ 671512 w 2136376"/>
              <a:gd name="connsiteY19" fmla="*/ 166688 h 381000"/>
              <a:gd name="connsiteX20" fmla="*/ 704850 w 2136376"/>
              <a:gd name="connsiteY20" fmla="*/ 152400 h 381000"/>
              <a:gd name="connsiteX21" fmla="*/ 733425 w 2136376"/>
              <a:gd name="connsiteY21" fmla="*/ 142875 h 381000"/>
              <a:gd name="connsiteX22" fmla="*/ 742950 w 2136376"/>
              <a:gd name="connsiteY22" fmla="*/ 119063 h 381000"/>
              <a:gd name="connsiteX23" fmla="*/ 776287 w 2136376"/>
              <a:gd name="connsiteY23" fmla="*/ 104775 h 381000"/>
              <a:gd name="connsiteX24" fmla="*/ 781050 w 2136376"/>
              <a:gd name="connsiteY24" fmla="*/ 85725 h 381000"/>
              <a:gd name="connsiteX25" fmla="*/ 809625 w 2136376"/>
              <a:gd name="connsiteY25" fmla="*/ 80963 h 381000"/>
              <a:gd name="connsiteX26" fmla="*/ 823912 w 2136376"/>
              <a:gd name="connsiteY26" fmla="*/ 76200 h 381000"/>
              <a:gd name="connsiteX27" fmla="*/ 842962 w 2136376"/>
              <a:gd name="connsiteY27" fmla="*/ 33338 h 381000"/>
              <a:gd name="connsiteX28" fmla="*/ 876300 w 2136376"/>
              <a:gd name="connsiteY28" fmla="*/ 14288 h 381000"/>
              <a:gd name="connsiteX29" fmla="*/ 962025 w 2136376"/>
              <a:gd name="connsiteY29" fmla="*/ 0 h 381000"/>
              <a:gd name="connsiteX30" fmla="*/ 1000125 w 2136376"/>
              <a:gd name="connsiteY30" fmla="*/ 4763 h 381000"/>
              <a:gd name="connsiteX31" fmla="*/ 1019175 w 2136376"/>
              <a:gd name="connsiteY31" fmla="*/ 33338 h 381000"/>
              <a:gd name="connsiteX32" fmla="*/ 1062037 w 2136376"/>
              <a:gd name="connsiteY32" fmla="*/ 66675 h 381000"/>
              <a:gd name="connsiteX33" fmla="*/ 1076325 w 2136376"/>
              <a:gd name="connsiteY33" fmla="*/ 76200 h 381000"/>
              <a:gd name="connsiteX34" fmla="*/ 1104900 w 2136376"/>
              <a:gd name="connsiteY34" fmla="*/ 85725 h 381000"/>
              <a:gd name="connsiteX35" fmla="*/ 1133475 w 2136376"/>
              <a:gd name="connsiteY35" fmla="*/ 104775 h 381000"/>
              <a:gd name="connsiteX36" fmla="*/ 1152525 w 2136376"/>
              <a:gd name="connsiteY36" fmla="*/ 133350 h 381000"/>
              <a:gd name="connsiteX37" fmla="*/ 1166812 w 2136376"/>
              <a:gd name="connsiteY37" fmla="*/ 142875 h 381000"/>
              <a:gd name="connsiteX38" fmla="*/ 1200150 w 2136376"/>
              <a:gd name="connsiteY38" fmla="*/ 152400 h 381000"/>
              <a:gd name="connsiteX39" fmla="*/ 1223962 w 2136376"/>
              <a:gd name="connsiteY39" fmla="*/ 157163 h 381000"/>
              <a:gd name="connsiteX40" fmla="*/ 1257300 w 2136376"/>
              <a:gd name="connsiteY40" fmla="*/ 161925 h 381000"/>
              <a:gd name="connsiteX41" fmla="*/ 1295400 w 2136376"/>
              <a:gd name="connsiteY41" fmla="*/ 171450 h 381000"/>
              <a:gd name="connsiteX42" fmla="*/ 1323975 w 2136376"/>
              <a:gd name="connsiteY42" fmla="*/ 195263 h 381000"/>
              <a:gd name="connsiteX43" fmla="*/ 1338262 w 2136376"/>
              <a:gd name="connsiteY43" fmla="*/ 200025 h 381000"/>
              <a:gd name="connsiteX44" fmla="*/ 1371600 w 2136376"/>
              <a:gd name="connsiteY44" fmla="*/ 233363 h 381000"/>
              <a:gd name="connsiteX45" fmla="*/ 1376362 w 2136376"/>
              <a:gd name="connsiteY45" fmla="*/ 271463 h 381000"/>
              <a:gd name="connsiteX46" fmla="*/ 1381125 w 2136376"/>
              <a:gd name="connsiteY46" fmla="*/ 285750 h 381000"/>
              <a:gd name="connsiteX47" fmla="*/ 1395412 w 2136376"/>
              <a:gd name="connsiteY47" fmla="*/ 290513 h 381000"/>
              <a:gd name="connsiteX48" fmla="*/ 1404937 w 2136376"/>
              <a:gd name="connsiteY48" fmla="*/ 304800 h 381000"/>
              <a:gd name="connsiteX49" fmla="*/ 1423987 w 2136376"/>
              <a:gd name="connsiteY49" fmla="*/ 347663 h 381000"/>
              <a:gd name="connsiteX50" fmla="*/ 1443037 w 2136376"/>
              <a:gd name="connsiteY50" fmla="*/ 357188 h 381000"/>
              <a:gd name="connsiteX51" fmla="*/ 1457325 w 2136376"/>
              <a:gd name="connsiteY51" fmla="*/ 366713 h 381000"/>
              <a:gd name="connsiteX52" fmla="*/ 1524000 w 2136376"/>
              <a:gd name="connsiteY52" fmla="*/ 376238 h 381000"/>
              <a:gd name="connsiteX53" fmla="*/ 1547812 w 2136376"/>
              <a:gd name="connsiteY53" fmla="*/ 381000 h 381000"/>
              <a:gd name="connsiteX54" fmla="*/ 1609725 w 2136376"/>
              <a:gd name="connsiteY54" fmla="*/ 371475 h 381000"/>
              <a:gd name="connsiteX55" fmla="*/ 1647825 w 2136376"/>
              <a:gd name="connsiteY55" fmla="*/ 323850 h 381000"/>
              <a:gd name="connsiteX56" fmla="*/ 1714500 w 2136376"/>
              <a:gd name="connsiteY56" fmla="*/ 309562 h 381000"/>
              <a:gd name="connsiteX57" fmla="*/ 1776412 w 2136376"/>
              <a:gd name="connsiteY57" fmla="*/ 304800 h 381000"/>
              <a:gd name="connsiteX58" fmla="*/ 1804987 w 2136376"/>
              <a:gd name="connsiteY58" fmla="*/ 295275 h 381000"/>
              <a:gd name="connsiteX59" fmla="*/ 1809750 w 2136376"/>
              <a:gd name="connsiteY59" fmla="*/ 271463 h 381000"/>
              <a:gd name="connsiteX60" fmla="*/ 1824037 w 2136376"/>
              <a:gd name="connsiteY60" fmla="*/ 266700 h 381000"/>
              <a:gd name="connsiteX61" fmla="*/ 1833562 w 2136376"/>
              <a:gd name="connsiteY61" fmla="*/ 252413 h 381000"/>
              <a:gd name="connsiteX62" fmla="*/ 1866900 w 2136376"/>
              <a:gd name="connsiteY62" fmla="*/ 233363 h 381000"/>
              <a:gd name="connsiteX63" fmla="*/ 1881187 w 2136376"/>
              <a:gd name="connsiteY63" fmla="*/ 219075 h 381000"/>
              <a:gd name="connsiteX64" fmla="*/ 1895475 w 2136376"/>
              <a:gd name="connsiteY64" fmla="*/ 209550 h 381000"/>
              <a:gd name="connsiteX65" fmla="*/ 1914525 w 2136376"/>
              <a:gd name="connsiteY65" fmla="*/ 180975 h 381000"/>
              <a:gd name="connsiteX66" fmla="*/ 1952625 w 2136376"/>
              <a:gd name="connsiteY66" fmla="*/ 138112 h 381000"/>
              <a:gd name="connsiteX67" fmla="*/ 1976437 w 2136376"/>
              <a:gd name="connsiteY67" fmla="*/ 85725 h 381000"/>
              <a:gd name="connsiteX68" fmla="*/ 2005013 w 2136376"/>
              <a:gd name="connsiteY68" fmla="*/ 38100 h 381000"/>
              <a:gd name="connsiteX69" fmla="*/ 2057400 w 2136376"/>
              <a:gd name="connsiteY69" fmla="*/ 9525 h 381000"/>
              <a:gd name="connsiteX70" fmla="*/ 2124076 w 2136376"/>
              <a:gd name="connsiteY70" fmla="*/ 23813 h 381000"/>
              <a:gd name="connsiteX71" fmla="*/ 2133599 w 2136376"/>
              <a:gd name="connsiteY71" fmla="*/ 52388 h 381000"/>
              <a:gd name="connsiteX72" fmla="*/ 2124074 w 2136376"/>
              <a:gd name="connsiteY72" fmla="*/ 104775 h 381000"/>
              <a:gd name="connsiteX0" fmla="*/ 0 w 2136376"/>
              <a:gd name="connsiteY0" fmla="*/ 357188 h 381000"/>
              <a:gd name="connsiteX1" fmla="*/ 42862 w 2136376"/>
              <a:gd name="connsiteY1" fmla="*/ 347663 h 381000"/>
              <a:gd name="connsiteX2" fmla="*/ 57150 w 2136376"/>
              <a:gd name="connsiteY2" fmla="*/ 338138 h 381000"/>
              <a:gd name="connsiteX3" fmla="*/ 90487 w 2136376"/>
              <a:gd name="connsiteY3" fmla="*/ 328613 h 381000"/>
              <a:gd name="connsiteX4" fmla="*/ 104775 w 2136376"/>
              <a:gd name="connsiteY4" fmla="*/ 323850 h 381000"/>
              <a:gd name="connsiteX5" fmla="*/ 161925 w 2136376"/>
              <a:gd name="connsiteY5" fmla="*/ 319088 h 381000"/>
              <a:gd name="connsiteX6" fmla="*/ 255115 w 2136376"/>
              <a:gd name="connsiteY6" fmla="*/ 315356 h 381000"/>
              <a:gd name="connsiteX7" fmla="*/ 301962 w 2136376"/>
              <a:gd name="connsiteY7" fmla="*/ 286139 h 381000"/>
              <a:gd name="connsiteX8" fmla="*/ 330284 w 2136376"/>
              <a:gd name="connsiteY8" fmla="*/ 298618 h 381000"/>
              <a:gd name="connsiteX9" fmla="*/ 374818 w 2136376"/>
              <a:gd name="connsiteY9" fmla="*/ 266700 h 381000"/>
              <a:gd name="connsiteX10" fmla="*/ 461185 w 2136376"/>
              <a:gd name="connsiteY10" fmla="*/ 213030 h 381000"/>
              <a:gd name="connsiteX11" fmla="*/ 481012 w 2136376"/>
              <a:gd name="connsiteY11" fmla="*/ 233363 h 381000"/>
              <a:gd name="connsiteX12" fmla="*/ 495300 w 2136376"/>
              <a:gd name="connsiteY12" fmla="*/ 238125 h 381000"/>
              <a:gd name="connsiteX13" fmla="*/ 519112 w 2136376"/>
              <a:gd name="connsiteY13" fmla="*/ 233363 h 381000"/>
              <a:gd name="connsiteX14" fmla="*/ 552450 w 2136376"/>
              <a:gd name="connsiteY14" fmla="*/ 228600 h 381000"/>
              <a:gd name="connsiteX15" fmla="*/ 595312 w 2136376"/>
              <a:gd name="connsiteY15" fmla="*/ 219075 h 381000"/>
              <a:gd name="connsiteX16" fmla="*/ 609600 w 2136376"/>
              <a:gd name="connsiteY16" fmla="*/ 209550 h 381000"/>
              <a:gd name="connsiteX17" fmla="*/ 623887 w 2136376"/>
              <a:gd name="connsiteY17" fmla="*/ 190500 h 381000"/>
              <a:gd name="connsiteX18" fmla="*/ 642937 w 2136376"/>
              <a:gd name="connsiteY18" fmla="*/ 180975 h 381000"/>
              <a:gd name="connsiteX19" fmla="*/ 671512 w 2136376"/>
              <a:gd name="connsiteY19" fmla="*/ 166688 h 381000"/>
              <a:gd name="connsiteX20" fmla="*/ 704850 w 2136376"/>
              <a:gd name="connsiteY20" fmla="*/ 152400 h 381000"/>
              <a:gd name="connsiteX21" fmla="*/ 733425 w 2136376"/>
              <a:gd name="connsiteY21" fmla="*/ 142875 h 381000"/>
              <a:gd name="connsiteX22" fmla="*/ 742950 w 2136376"/>
              <a:gd name="connsiteY22" fmla="*/ 119063 h 381000"/>
              <a:gd name="connsiteX23" fmla="*/ 776287 w 2136376"/>
              <a:gd name="connsiteY23" fmla="*/ 104775 h 381000"/>
              <a:gd name="connsiteX24" fmla="*/ 781050 w 2136376"/>
              <a:gd name="connsiteY24" fmla="*/ 85725 h 381000"/>
              <a:gd name="connsiteX25" fmla="*/ 809625 w 2136376"/>
              <a:gd name="connsiteY25" fmla="*/ 80963 h 381000"/>
              <a:gd name="connsiteX26" fmla="*/ 823912 w 2136376"/>
              <a:gd name="connsiteY26" fmla="*/ 76200 h 381000"/>
              <a:gd name="connsiteX27" fmla="*/ 842962 w 2136376"/>
              <a:gd name="connsiteY27" fmla="*/ 33338 h 381000"/>
              <a:gd name="connsiteX28" fmla="*/ 876300 w 2136376"/>
              <a:gd name="connsiteY28" fmla="*/ 14288 h 381000"/>
              <a:gd name="connsiteX29" fmla="*/ 962025 w 2136376"/>
              <a:gd name="connsiteY29" fmla="*/ 0 h 381000"/>
              <a:gd name="connsiteX30" fmla="*/ 1000125 w 2136376"/>
              <a:gd name="connsiteY30" fmla="*/ 4763 h 381000"/>
              <a:gd name="connsiteX31" fmla="*/ 1019175 w 2136376"/>
              <a:gd name="connsiteY31" fmla="*/ 33338 h 381000"/>
              <a:gd name="connsiteX32" fmla="*/ 1062037 w 2136376"/>
              <a:gd name="connsiteY32" fmla="*/ 66675 h 381000"/>
              <a:gd name="connsiteX33" fmla="*/ 1076325 w 2136376"/>
              <a:gd name="connsiteY33" fmla="*/ 76200 h 381000"/>
              <a:gd name="connsiteX34" fmla="*/ 1104900 w 2136376"/>
              <a:gd name="connsiteY34" fmla="*/ 85725 h 381000"/>
              <a:gd name="connsiteX35" fmla="*/ 1133475 w 2136376"/>
              <a:gd name="connsiteY35" fmla="*/ 104775 h 381000"/>
              <a:gd name="connsiteX36" fmla="*/ 1152525 w 2136376"/>
              <a:gd name="connsiteY36" fmla="*/ 133350 h 381000"/>
              <a:gd name="connsiteX37" fmla="*/ 1166812 w 2136376"/>
              <a:gd name="connsiteY37" fmla="*/ 142875 h 381000"/>
              <a:gd name="connsiteX38" fmla="*/ 1200150 w 2136376"/>
              <a:gd name="connsiteY38" fmla="*/ 152400 h 381000"/>
              <a:gd name="connsiteX39" fmla="*/ 1223962 w 2136376"/>
              <a:gd name="connsiteY39" fmla="*/ 157163 h 381000"/>
              <a:gd name="connsiteX40" fmla="*/ 1257300 w 2136376"/>
              <a:gd name="connsiteY40" fmla="*/ 161925 h 381000"/>
              <a:gd name="connsiteX41" fmla="*/ 1295400 w 2136376"/>
              <a:gd name="connsiteY41" fmla="*/ 171450 h 381000"/>
              <a:gd name="connsiteX42" fmla="*/ 1323975 w 2136376"/>
              <a:gd name="connsiteY42" fmla="*/ 195263 h 381000"/>
              <a:gd name="connsiteX43" fmla="*/ 1338262 w 2136376"/>
              <a:gd name="connsiteY43" fmla="*/ 200025 h 381000"/>
              <a:gd name="connsiteX44" fmla="*/ 1371600 w 2136376"/>
              <a:gd name="connsiteY44" fmla="*/ 233363 h 381000"/>
              <a:gd name="connsiteX45" fmla="*/ 1376362 w 2136376"/>
              <a:gd name="connsiteY45" fmla="*/ 271463 h 381000"/>
              <a:gd name="connsiteX46" fmla="*/ 1381125 w 2136376"/>
              <a:gd name="connsiteY46" fmla="*/ 285750 h 381000"/>
              <a:gd name="connsiteX47" fmla="*/ 1395412 w 2136376"/>
              <a:gd name="connsiteY47" fmla="*/ 290513 h 381000"/>
              <a:gd name="connsiteX48" fmla="*/ 1404937 w 2136376"/>
              <a:gd name="connsiteY48" fmla="*/ 304800 h 381000"/>
              <a:gd name="connsiteX49" fmla="*/ 1423987 w 2136376"/>
              <a:gd name="connsiteY49" fmla="*/ 347663 h 381000"/>
              <a:gd name="connsiteX50" fmla="*/ 1443037 w 2136376"/>
              <a:gd name="connsiteY50" fmla="*/ 357188 h 381000"/>
              <a:gd name="connsiteX51" fmla="*/ 1457325 w 2136376"/>
              <a:gd name="connsiteY51" fmla="*/ 366713 h 381000"/>
              <a:gd name="connsiteX52" fmla="*/ 1524000 w 2136376"/>
              <a:gd name="connsiteY52" fmla="*/ 376238 h 381000"/>
              <a:gd name="connsiteX53" fmla="*/ 1547812 w 2136376"/>
              <a:gd name="connsiteY53" fmla="*/ 381000 h 381000"/>
              <a:gd name="connsiteX54" fmla="*/ 1609725 w 2136376"/>
              <a:gd name="connsiteY54" fmla="*/ 371475 h 381000"/>
              <a:gd name="connsiteX55" fmla="*/ 1647825 w 2136376"/>
              <a:gd name="connsiteY55" fmla="*/ 323850 h 381000"/>
              <a:gd name="connsiteX56" fmla="*/ 1714500 w 2136376"/>
              <a:gd name="connsiteY56" fmla="*/ 309562 h 381000"/>
              <a:gd name="connsiteX57" fmla="*/ 1776412 w 2136376"/>
              <a:gd name="connsiteY57" fmla="*/ 304800 h 381000"/>
              <a:gd name="connsiteX58" fmla="*/ 1804987 w 2136376"/>
              <a:gd name="connsiteY58" fmla="*/ 295275 h 381000"/>
              <a:gd name="connsiteX59" fmla="*/ 1809750 w 2136376"/>
              <a:gd name="connsiteY59" fmla="*/ 271463 h 381000"/>
              <a:gd name="connsiteX60" fmla="*/ 1824037 w 2136376"/>
              <a:gd name="connsiteY60" fmla="*/ 266700 h 381000"/>
              <a:gd name="connsiteX61" fmla="*/ 1833562 w 2136376"/>
              <a:gd name="connsiteY61" fmla="*/ 252413 h 381000"/>
              <a:gd name="connsiteX62" fmla="*/ 1866900 w 2136376"/>
              <a:gd name="connsiteY62" fmla="*/ 233363 h 381000"/>
              <a:gd name="connsiteX63" fmla="*/ 1881187 w 2136376"/>
              <a:gd name="connsiteY63" fmla="*/ 219075 h 381000"/>
              <a:gd name="connsiteX64" fmla="*/ 1895475 w 2136376"/>
              <a:gd name="connsiteY64" fmla="*/ 209550 h 381000"/>
              <a:gd name="connsiteX65" fmla="*/ 1914525 w 2136376"/>
              <a:gd name="connsiteY65" fmla="*/ 180975 h 381000"/>
              <a:gd name="connsiteX66" fmla="*/ 1952625 w 2136376"/>
              <a:gd name="connsiteY66" fmla="*/ 138112 h 381000"/>
              <a:gd name="connsiteX67" fmla="*/ 1976437 w 2136376"/>
              <a:gd name="connsiteY67" fmla="*/ 85725 h 381000"/>
              <a:gd name="connsiteX68" fmla="*/ 2005013 w 2136376"/>
              <a:gd name="connsiteY68" fmla="*/ 38100 h 381000"/>
              <a:gd name="connsiteX69" fmla="*/ 2057400 w 2136376"/>
              <a:gd name="connsiteY69" fmla="*/ 9525 h 381000"/>
              <a:gd name="connsiteX70" fmla="*/ 2124076 w 2136376"/>
              <a:gd name="connsiteY70" fmla="*/ 23813 h 381000"/>
              <a:gd name="connsiteX71" fmla="*/ 2133599 w 2136376"/>
              <a:gd name="connsiteY71" fmla="*/ 52388 h 381000"/>
              <a:gd name="connsiteX72" fmla="*/ 2124074 w 2136376"/>
              <a:gd name="connsiteY72" fmla="*/ 104775 h 381000"/>
              <a:gd name="connsiteX0" fmla="*/ 0 w 2136376"/>
              <a:gd name="connsiteY0" fmla="*/ 357188 h 381000"/>
              <a:gd name="connsiteX1" fmla="*/ 42862 w 2136376"/>
              <a:gd name="connsiteY1" fmla="*/ 347663 h 381000"/>
              <a:gd name="connsiteX2" fmla="*/ 57150 w 2136376"/>
              <a:gd name="connsiteY2" fmla="*/ 338138 h 381000"/>
              <a:gd name="connsiteX3" fmla="*/ 90487 w 2136376"/>
              <a:gd name="connsiteY3" fmla="*/ 328613 h 381000"/>
              <a:gd name="connsiteX4" fmla="*/ 104775 w 2136376"/>
              <a:gd name="connsiteY4" fmla="*/ 323850 h 381000"/>
              <a:gd name="connsiteX5" fmla="*/ 161925 w 2136376"/>
              <a:gd name="connsiteY5" fmla="*/ 319088 h 381000"/>
              <a:gd name="connsiteX6" fmla="*/ 255115 w 2136376"/>
              <a:gd name="connsiteY6" fmla="*/ 300427 h 381000"/>
              <a:gd name="connsiteX7" fmla="*/ 301962 w 2136376"/>
              <a:gd name="connsiteY7" fmla="*/ 286139 h 381000"/>
              <a:gd name="connsiteX8" fmla="*/ 330284 w 2136376"/>
              <a:gd name="connsiteY8" fmla="*/ 298618 h 381000"/>
              <a:gd name="connsiteX9" fmla="*/ 374818 w 2136376"/>
              <a:gd name="connsiteY9" fmla="*/ 266700 h 381000"/>
              <a:gd name="connsiteX10" fmla="*/ 461185 w 2136376"/>
              <a:gd name="connsiteY10" fmla="*/ 213030 h 381000"/>
              <a:gd name="connsiteX11" fmla="*/ 481012 w 2136376"/>
              <a:gd name="connsiteY11" fmla="*/ 233363 h 381000"/>
              <a:gd name="connsiteX12" fmla="*/ 495300 w 2136376"/>
              <a:gd name="connsiteY12" fmla="*/ 238125 h 381000"/>
              <a:gd name="connsiteX13" fmla="*/ 519112 w 2136376"/>
              <a:gd name="connsiteY13" fmla="*/ 233363 h 381000"/>
              <a:gd name="connsiteX14" fmla="*/ 552450 w 2136376"/>
              <a:gd name="connsiteY14" fmla="*/ 228600 h 381000"/>
              <a:gd name="connsiteX15" fmla="*/ 595312 w 2136376"/>
              <a:gd name="connsiteY15" fmla="*/ 219075 h 381000"/>
              <a:gd name="connsiteX16" fmla="*/ 609600 w 2136376"/>
              <a:gd name="connsiteY16" fmla="*/ 209550 h 381000"/>
              <a:gd name="connsiteX17" fmla="*/ 623887 w 2136376"/>
              <a:gd name="connsiteY17" fmla="*/ 190500 h 381000"/>
              <a:gd name="connsiteX18" fmla="*/ 642937 w 2136376"/>
              <a:gd name="connsiteY18" fmla="*/ 180975 h 381000"/>
              <a:gd name="connsiteX19" fmla="*/ 671512 w 2136376"/>
              <a:gd name="connsiteY19" fmla="*/ 166688 h 381000"/>
              <a:gd name="connsiteX20" fmla="*/ 704850 w 2136376"/>
              <a:gd name="connsiteY20" fmla="*/ 152400 h 381000"/>
              <a:gd name="connsiteX21" fmla="*/ 733425 w 2136376"/>
              <a:gd name="connsiteY21" fmla="*/ 142875 h 381000"/>
              <a:gd name="connsiteX22" fmla="*/ 742950 w 2136376"/>
              <a:gd name="connsiteY22" fmla="*/ 119063 h 381000"/>
              <a:gd name="connsiteX23" fmla="*/ 776287 w 2136376"/>
              <a:gd name="connsiteY23" fmla="*/ 104775 h 381000"/>
              <a:gd name="connsiteX24" fmla="*/ 781050 w 2136376"/>
              <a:gd name="connsiteY24" fmla="*/ 85725 h 381000"/>
              <a:gd name="connsiteX25" fmla="*/ 809625 w 2136376"/>
              <a:gd name="connsiteY25" fmla="*/ 80963 h 381000"/>
              <a:gd name="connsiteX26" fmla="*/ 823912 w 2136376"/>
              <a:gd name="connsiteY26" fmla="*/ 76200 h 381000"/>
              <a:gd name="connsiteX27" fmla="*/ 842962 w 2136376"/>
              <a:gd name="connsiteY27" fmla="*/ 33338 h 381000"/>
              <a:gd name="connsiteX28" fmla="*/ 876300 w 2136376"/>
              <a:gd name="connsiteY28" fmla="*/ 14288 h 381000"/>
              <a:gd name="connsiteX29" fmla="*/ 962025 w 2136376"/>
              <a:gd name="connsiteY29" fmla="*/ 0 h 381000"/>
              <a:gd name="connsiteX30" fmla="*/ 1000125 w 2136376"/>
              <a:gd name="connsiteY30" fmla="*/ 4763 h 381000"/>
              <a:gd name="connsiteX31" fmla="*/ 1019175 w 2136376"/>
              <a:gd name="connsiteY31" fmla="*/ 33338 h 381000"/>
              <a:gd name="connsiteX32" fmla="*/ 1062037 w 2136376"/>
              <a:gd name="connsiteY32" fmla="*/ 66675 h 381000"/>
              <a:gd name="connsiteX33" fmla="*/ 1076325 w 2136376"/>
              <a:gd name="connsiteY33" fmla="*/ 76200 h 381000"/>
              <a:gd name="connsiteX34" fmla="*/ 1104900 w 2136376"/>
              <a:gd name="connsiteY34" fmla="*/ 85725 h 381000"/>
              <a:gd name="connsiteX35" fmla="*/ 1133475 w 2136376"/>
              <a:gd name="connsiteY35" fmla="*/ 104775 h 381000"/>
              <a:gd name="connsiteX36" fmla="*/ 1152525 w 2136376"/>
              <a:gd name="connsiteY36" fmla="*/ 133350 h 381000"/>
              <a:gd name="connsiteX37" fmla="*/ 1166812 w 2136376"/>
              <a:gd name="connsiteY37" fmla="*/ 142875 h 381000"/>
              <a:gd name="connsiteX38" fmla="*/ 1200150 w 2136376"/>
              <a:gd name="connsiteY38" fmla="*/ 152400 h 381000"/>
              <a:gd name="connsiteX39" fmla="*/ 1223962 w 2136376"/>
              <a:gd name="connsiteY39" fmla="*/ 157163 h 381000"/>
              <a:gd name="connsiteX40" fmla="*/ 1257300 w 2136376"/>
              <a:gd name="connsiteY40" fmla="*/ 161925 h 381000"/>
              <a:gd name="connsiteX41" fmla="*/ 1295400 w 2136376"/>
              <a:gd name="connsiteY41" fmla="*/ 171450 h 381000"/>
              <a:gd name="connsiteX42" fmla="*/ 1323975 w 2136376"/>
              <a:gd name="connsiteY42" fmla="*/ 195263 h 381000"/>
              <a:gd name="connsiteX43" fmla="*/ 1338262 w 2136376"/>
              <a:gd name="connsiteY43" fmla="*/ 200025 h 381000"/>
              <a:gd name="connsiteX44" fmla="*/ 1371600 w 2136376"/>
              <a:gd name="connsiteY44" fmla="*/ 233363 h 381000"/>
              <a:gd name="connsiteX45" fmla="*/ 1376362 w 2136376"/>
              <a:gd name="connsiteY45" fmla="*/ 271463 h 381000"/>
              <a:gd name="connsiteX46" fmla="*/ 1381125 w 2136376"/>
              <a:gd name="connsiteY46" fmla="*/ 285750 h 381000"/>
              <a:gd name="connsiteX47" fmla="*/ 1395412 w 2136376"/>
              <a:gd name="connsiteY47" fmla="*/ 290513 h 381000"/>
              <a:gd name="connsiteX48" fmla="*/ 1404937 w 2136376"/>
              <a:gd name="connsiteY48" fmla="*/ 304800 h 381000"/>
              <a:gd name="connsiteX49" fmla="*/ 1423987 w 2136376"/>
              <a:gd name="connsiteY49" fmla="*/ 347663 h 381000"/>
              <a:gd name="connsiteX50" fmla="*/ 1443037 w 2136376"/>
              <a:gd name="connsiteY50" fmla="*/ 357188 h 381000"/>
              <a:gd name="connsiteX51" fmla="*/ 1457325 w 2136376"/>
              <a:gd name="connsiteY51" fmla="*/ 366713 h 381000"/>
              <a:gd name="connsiteX52" fmla="*/ 1524000 w 2136376"/>
              <a:gd name="connsiteY52" fmla="*/ 376238 h 381000"/>
              <a:gd name="connsiteX53" fmla="*/ 1547812 w 2136376"/>
              <a:gd name="connsiteY53" fmla="*/ 381000 h 381000"/>
              <a:gd name="connsiteX54" fmla="*/ 1609725 w 2136376"/>
              <a:gd name="connsiteY54" fmla="*/ 371475 h 381000"/>
              <a:gd name="connsiteX55" fmla="*/ 1647825 w 2136376"/>
              <a:gd name="connsiteY55" fmla="*/ 323850 h 381000"/>
              <a:gd name="connsiteX56" fmla="*/ 1714500 w 2136376"/>
              <a:gd name="connsiteY56" fmla="*/ 309562 h 381000"/>
              <a:gd name="connsiteX57" fmla="*/ 1776412 w 2136376"/>
              <a:gd name="connsiteY57" fmla="*/ 304800 h 381000"/>
              <a:gd name="connsiteX58" fmla="*/ 1804987 w 2136376"/>
              <a:gd name="connsiteY58" fmla="*/ 295275 h 381000"/>
              <a:gd name="connsiteX59" fmla="*/ 1809750 w 2136376"/>
              <a:gd name="connsiteY59" fmla="*/ 271463 h 381000"/>
              <a:gd name="connsiteX60" fmla="*/ 1824037 w 2136376"/>
              <a:gd name="connsiteY60" fmla="*/ 266700 h 381000"/>
              <a:gd name="connsiteX61" fmla="*/ 1833562 w 2136376"/>
              <a:gd name="connsiteY61" fmla="*/ 252413 h 381000"/>
              <a:gd name="connsiteX62" fmla="*/ 1866900 w 2136376"/>
              <a:gd name="connsiteY62" fmla="*/ 233363 h 381000"/>
              <a:gd name="connsiteX63" fmla="*/ 1881187 w 2136376"/>
              <a:gd name="connsiteY63" fmla="*/ 219075 h 381000"/>
              <a:gd name="connsiteX64" fmla="*/ 1895475 w 2136376"/>
              <a:gd name="connsiteY64" fmla="*/ 209550 h 381000"/>
              <a:gd name="connsiteX65" fmla="*/ 1914525 w 2136376"/>
              <a:gd name="connsiteY65" fmla="*/ 180975 h 381000"/>
              <a:gd name="connsiteX66" fmla="*/ 1952625 w 2136376"/>
              <a:gd name="connsiteY66" fmla="*/ 138112 h 381000"/>
              <a:gd name="connsiteX67" fmla="*/ 1976437 w 2136376"/>
              <a:gd name="connsiteY67" fmla="*/ 85725 h 381000"/>
              <a:gd name="connsiteX68" fmla="*/ 2005013 w 2136376"/>
              <a:gd name="connsiteY68" fmla="*/ 38100 h 381000"/>
              <a:gd name="connsiteX69" fmla="*/ 2057400 w 2136376"/>
              <a:gd name="connsiteY69" fmla="*/ 9525 h 381000"/>
              <a:gd name="connsiteX70" fmla="*/ 2124076 w 2136376"/>
              <a:gd name="connsiteY70" fmla="*/ 23813 h 381000"/>
              <a:gd name="connsiteX71" fmla="*/ 2133599 w 2136376"/>
              <a:gd name="connsiteY71" fmla="*/ 52388 h 381000"/>
              <a:gd name="connsiteX72" fmla="*/ 2124074 w 2136376"/>
              <a:gd name="connsiteY72" fmla="*/ 104775 h 381000"/>
              <a:gd name="connsiteX0" fmla="*/ 0 w 2136376"/>
              <a:gd name="connsiteY0" fmla="*/ 357188 h 381000"/>
              <a:gd name="connsiteX1" fmla="*/ 42862 w 2136376"/>
              <a:gd name="connsiteY1" fmla="*/ 347663 h 381000"/>
              <a:gd name="connsiteX2" fmla="*/ 57150 w 2136376"/>
              <a:gd name="connsiteY2" fmla="*/ 338138 h 381000"/>
              <a:gd name="connsiteX3" fmla="*/ 90487 w 2136376"/>
              <a:gd name="connsiteY3" fmla="*/ 328613 h 381000"/>
              <a:gd name="connsiteX4" fmla="*/ 104775 w 2136376"/>
              <a:gd name="connsiteY4" fmla="*/ 323850 h 381000"/>
              <a:gd name="connsiteX5" fmla="*/ 143264 w 2136376"/>
              <a:gd name="connsiteY5" fmla="*/ 334017 h 381000"/>
              <a:gd name="connsiteX6" fmla="*/ 255115 w 2136376"/>
              <a:gd name="connsiteY6" fmla="*/ 300427 h 381000"/>
              <a:gd name="connsiteX7" fmla="*/ 301962 w 2136376"/>
              <a:gd name="connsiteY7" fmla="*/ 286139 h 381000"/>
              <a:gd name="connsiteX8" fmla="*/ 330284 w 2136376"/>
              <a:gd name="connsiteY8" fmla="*/ 298618 h 381000"/>
              <a:gd name="connsiteX9" fmla="*/ 374818 w 2136376"/>
              <a:gd name="connsiteY9" fmla="*/ 266700 h 381000"/>
              <a:gd name="connsiteX10" fmla="*/ 461185 w 2136376"/>
              <a:gd name="connsiteY10" fmla="*/ 213030 h 381000"/>
              <a:gd name="connsiteX11" fmla="*/ 481012 w 2136376"/>
              <a:gd name="connsiteY11" fmla="*/ 233363 h 381000"/>
              <a:gd name="connsiteX12" fmla="*/ 495300 w 2136376"/>
              <a:gd name="connsiteY12" fmla="*/ 238125 h 381000"/>
              <a:gd name="connsiteX13" fmla="*/ 519112 w 2136376"/>
              <a:gd name="connsiteY13" fmla="*/ 233363 h 381000"/>
              <a:gd name="connsiteX14" fmla="*/ 552450 w 2136376"/>
              <a:gd name="connsiteY14" fmla="*/ 228600 h 381000"/>
              <a:gd name="connsiteX15" fmla="*/ 595312 w 2136376"/>
              <a:gd name="connsiteY15" fmla="*/ 219075 h 381000"/>
              <a:gd name="connsiteX16" fmla="*/ 609600 w 2136376"/>
              <a:gd name="connsiteY16" fmla="*/ 209550 h 381000"/>
              <a:gd name="connsiteX17" fmla="*/ 623887 w 2136376"/>
              <a:gd name="connsiteY17" fmla="*/ 190500 h 381000"/>
              <a:gd name="connsiteX18" fmla="*/ 642937 w 2136376"/>
              <a:gd name="connsiteY18" fmla="*/ 180975 h 381000"/>
              <a:gd name="connsiteX19" fmla="*/ 671512 w 2136376"/>
              <a:gd name="connsiteY19" fmla="*/ 166688 h 381000"/>
              <a:gd name="connsiteX20" fmla="*/ 704850 w 2136376"/>
              <a:gd name="connsiteY20" fmla="*/ 152400 h 381000"/>
              <a:gd name="connsiteX21" fmla="*/ 733425 w 2136376"/>
              <a:gd name="connsiteY21" fmla="*/ 142875 h 381000"/>
              <a:gd name="connsiteX22" fmla="*/ 742950 w 2136376"/>
              <a:gd name="connsiteY22" fmla="*/ 119063 h 381000"/>
              <a:gd name="connsiteX23" fmla="*/ 776287 w 2136376"/>
              <a:gd name="connsiteY23" fmla="*/ 104775 h 381000"/>
              <a:gd name="connsiteX24" fmla="*/ 781050 w 2136376"/>
              <a:gd name="connsiteY24" fmla="*/ 85725 h 381000"/>
              <a:gd name="connsiteX25" fmla="*/ 809625 w 2136376"/>
              <a:gd name="connsiteY25" fmla="*/ 80963 h 381000"/>
              <a:gd name="connsiteX26" fmla="*/ 823912 w 2136376"/>
              <a:gd name="connsiteY26" fmla="*/ 76200 h 381000"/>
              <a:gd name="connsiteX27" fmla="*/ 842962 w 2136376"/>
              <a:gd name="connsiteY27" fmla="*/ 33338 h 381000"/>
              <a:gd name="connsiteX28" fmla="*/ 876300 w 2136376"/>
              <a:gd name="connsiteY28" fmla="*/ 14288 h 381000"/>
              <a:gd name="connsiteX29" fmla="*/ 962025 w 2136376"/>
              <a:gd name="connsiteY29" fmla="*/ 0 h 381000"/>
              <a:gd name="connsiteX30" fmla="*/ 1000125 w 2136376"/>
              <a:gd name="connsiteY30" fmla="*/ 4763 h 381000"/>
              <a:gd name="connsiteX31" fmla="*/ 1019175 w 2136376"/>
              <a:gd name="connsiteY31" fmla="*/ 33338 h 381000"/>
              <a:gd name="connsiteX32" fmla="*/ 1062037 w 2136376"/>
              <a:gd name="connsiteY32" fmla="*/ 66675 h 381000"/>
              <a:gd name="connsiteX33" fmla="*/ 1076325 w 2136376"/>
              <a:gd name="connsiteY33" fmla="*/ 76200 h 381000"/>
              <a:gd name="connsiteX34" fmla="*/ 1104900 w 2136376"/>
              <a:gd name="connsiteY34" fmla="*/ 85725 h 381000"/>
              <a:gd name="connsiteX35" fmla="*/ 1133475 w 2136376"/>
              <a:gd name="connsiteY35" fmla="*/ 104775 h 381000"/>
              <a:gd name="connsiteX36" fmla="*/ 1152525 w 2136376"/>
              <a:gd name="connsiteY36" fmla="*/ 133350 h 381000"/>
              <a:gd name="connsiteX37" fmla="*/ 1166812 w 2136376"/>
              <a:gd name="connsiteY37" fmla="*/ 142875 h 381000"/>
              <a:gd name="connsiteX38" fmla="*/ 1200150 w 2136376"/>
              <a:gd name="connsiteY38" fmla="*/ 152400 h 381000"/>
              <a:gd name="connsiteX39" fmla="*/ 1223962 w 2136376"/>
              <a:gd name="connsiteY39" fmla="*/ 157163 h 381000"/>
              <a:gd name="connsiteX40" fmla="*/ 1257300 w 2136376"/>
              <a:gd name="connsiteY40" fmla="*/ 161925 h 381000"/>
              <a:gd name="connsiteX41" fmla="*/ 1295400 w 2136376"/>
              <a:gd name="connsiteY41" fmla="*/ 171450 h 381000"/>
              <a:gd name="connsiteX42" fmla="*/ 1323975 w 2136376"/>
              <a:gd name="connsiteY42" fmla="*/ 195263 h 381000"/>
              <a:gd name="connsiteX43" fmla="*/ 1338262 w 2136376"/>
              <a:gd name="connsiteY43" fmla="*/ 200025 h 381000"/>
              <a:gd name="connsiteX44" fmla="*/ 1371600 w 2136376"/>
              <a:gd name="connsiteY44" fmla="*/ 233363 h 381000"/>
              <a:gd name="connsiteX45" fmla="*/ 1376362 w 2136376"/>
              <a:gd name="connsiteY45" fmla="*/ 271463 h 381000"/>
              <a:gd name="connsiteX46" fmla="*/ 1381125 w 2136376"/>
              <a:gd name="connsiteY46" fmla="*/ 285750 h 381000"/>
              <a:gd name="connsiteX47" fmla="*/ 1395412 w 2136376"/>
              <a:gd name="connsiteY47" fmla="*/ 290513 h 381000"/>
              <a:gd name="connsiteX48" fmla="*/ 1404937 w 2136376"/>
              <a:gd name="connsiteY48" fmla="*/ 304800 h 381000"/>
              <a:gd name="connsiteX49" fmla="*/ 1423987 w 2136376"/>
              <a:gd name="connsiteY49" fmla="*/ 347663 h 381000"/>
              <a:gd name="connsiteX50" fmla="*/ 1443037 w 2136376"/>
              <a:gd name="connsiteY50" fmla="*/ 357188 h 381000"/>
              <a:gd name="connsiteX51" fmla="*/ 1457325 w 2136376"/>
              <a:gd name="connsiteY51" fmla="*/ 366713 h 381000"/>
              <a:gd name="connsiteX52" fmla="*/ 1524000 w 2136376"/>
              <a:gd name="connsiteY52" fmla="*/ 376238 h 381000"/>
              <a:gd name="connsiteX53" fmla="*/ 1547812 w 2136376"/>
              <a:gd name="connsiteY53" fmla="*/ 381000 h 381000"/>
              <a:gd name="connsiteX54" fmla="*/ 1609725 w 2136376"/>
              <a:gd name="connsiteY54" fmla="*/ 371475 h 381000"/>
              <a:gd name="connsiteX55" fmla="*/ 1647825 w 2136376"/>
              <a:gd name="connsiteY55" fmla="*/ 323850 h 381000"/>
              <a:gd name="connsiteX56" fmla="*/ 1714500 w 2136376"/>
              <a:gd name="connsiteY56" fmla="*/ 309562 h 381000"/>
              <a:gd name="connsiteX57" fmla="*/ 1776412 w 2136376"/>
              <a:gd name="connsiteY57" fmla="*/ 304800 h 381000"/>
              <a:gd name="connsiteX58" fmla="*/ 1804987 w 2136376"/>
              <a:gd name="connsiteY58" fmla="*/ 295275 h 381000"/>
              <a:gd name="connsiteX59" fmla="*/ 1809750 w 2136376"/>
              <a:gd name="connsiteY59" fmla="*/ 271463 h 381000"/>
              <a:gd name="connsiteX60" fmla="*/ 1824037 w 2136376"/>
              <a:gd name="connsiteY60" fmla="*/ 266700 h 381000"/>
              <a:gd name="connsiteX61" fmla="*/ 1833562 w 2136376"/>
              <a:gd name="connsiteY61" fmla="*/ 252413 h 381000"/>
              <a:gd name="connsiteX62" fmla="*/ 1866900 w 2136376"/>
              <a:gd name="connsiteY62" fmla="*/ 233363 h 381000"/>
              <a:gd name="connsiteX63" fmla="*/ 1881187 w 2136376"/>
              <a:gd name="connsiteY63" fmla="*/ 219075 h 381000"/>
              <a:gd name="connsiteX64" fmla="*/ 1895475 w 2136376"/>
              <a:gd name="connsiteY64" fmla="*/ 209550 h 381000"/>
              <a:gd name="connsiteX65" fmla="*/ 1914525 w 2136376"/>
              <a:gd name="connsiteY65" fmla="*/ 180975 h 381000"/>
              <a:gd name="connsiteX66" fmla="*/ 1952625 w 2136376"/>
              <a:gd name="connsiteY66" fmla="*/ 138112 h 381000"/>
              <a:gd name="connsiteX67" fmla="*/ 1976437 w 2136376"/>
              <a:gd name="connsiteY67" fmla="*/ 85725 h 381000"/>
              <a:gd name="connsiteX68" fmla="*/ 2005013 w 2136376"/>
              <a:gd name="connsiteY68" fmla="*/ 38100 h 381000"/>
              <a:gd name="connsiteX69" fmla="*/ 2057400 w 2136376"/>
              <a:gd name="connsiteY69" fmla="*/ 9525 h 381000"/>
              <a:gd name="connsiteX70" fmla="*/ 2124076 w 2136376"/>
              <a:gd name="connsiteY70" fmla="*/ 23813 h 381000"/>
              <a:gd name="connsiteX71" fmla="*/ 2133599 w 2136376"/>
              <a:gd name="connsiteY71" fmla="*/ 52388 h 381000"/>
              <a:gd name="connsiteX72" fmla="*/ 2124074 w 2136376"/>
              <a:gd name="connsiteY72" fmla="*/ 104775 h 381000"/>
              <a:gd name="connsiteX0" fmla="*/ 0 w 2136376"/>
              <a:gd name="connsiteY0" fmla="*/ 357188 h 381000"/>
              <a:gd name="connsiteX1" fmla="*/ 42862 w 2136376"/>
              <a:gd name="connsiteY1" fmla="*/ 347663 h 381000"/>
              <a:gd name="connsiteX2" fmla="*/ 57150 w 2136376"/>
              <a:gd name="connsiteY2" fmla="*/ 338138 h 381000"/>
              <a:gd name="connsiteX3" fmla="*/ 105416 w 2136376"/>
              <a:gd name="connsiteY3" fmla="*/ 328613 h 381000"/>
              <a:gd name="connsiteX4" fmla="*/ 104775 w 2136376"/>
              <a:gd name="connsiteY4" fmla="*/ 323850 h 381000"/>
              <a:gd name="connsiteX5" fmla="*/ 143264 w 2136376"/>
              <a:gd name="connsiteY5" fmla="*/ 334017 h 381000"/>
              <a:gd name="connsiteX6" fmla="*/ 255115 w 2136376"/>
              <a:gd name="connsiteY6" fmla="*/ 300427 h 381000"/>
              <a:gd name="connsiteX7" fmla="*/ 301962 w 2136376"/>
              <a:gd name="connsiteY7" fmla="*/ 286139 h 381000"/>
              <a:gd name="connsiteX8" fmla="*/ 330284 w 2136376"/>
              <a:gd name="connsiteY8" fmla="*/ 298618 h 381000"/>
              <a:gd name="connsiteX9" fmla="*/ 374818 w 2136376"/>
              <a:gd name="connsiteY9" fmla="*/ 266700 h 381000"/>
              <a:gd name="connsiteX10" fmla="*/ 461185 w 2136376"/>
              <a:gd name="connsiteY10" fmla="*/ 213030 h 381000"/>
              <a:gd name="connsiteX11" fmla="*/ 481012 w 2136376"/>
              <a:gd name="connsiteY11" fmla="*/ 233363 h 381000"/>
              <a:gd name="connsiteX12" fmla="*/ 495300 w 2136376"/>
              <a:gd name="connsiteY12" fmla="*/ 238125 h 381000"/>
              <a:gd name="connsiteX13" fmla="*/ 519112 w 2136376"/>
              <a:gd name="connsiteY13" fmla="*/ 233363 h 381000"/>
              <a:gd name="connsiteX14" fmla="*/ 552450 w 2136376"/>
              <a:gd name="connsiteY14" fmla="*/ 228600 h 381000"/>
              <a:gd name="connsiteX15" fmla="*/ 595312 w 2136376"/>
              <a:gd name="connsiteY15" fmla="*/ 219075 h 381000"/>
              <a:gd name="connsiteX16" fmla="*/ 609600 w 2136376"/>
              <a:gd name="connsiteY16" fmla="*/ 209550 h 381000"/>
              <a:gd name="connsiteX17" fmla="*/ 623887 w 2136376"/>
              <a:gd name="connsiteY17" fmla="*/ 190500 h 381000"/>
              <a:gd name="connsiteX18" fmla="*/ 642937 w 2136376"/>
              <a:gd name="connsiteY18" fmla="*/ 180975 h 381000"/>
              <a:gd name="connsiteX19" fmla="*/ 671512 w 2136376"/>
              <a:gd name="connsiteY19" fmla="*/ 166688 h 381000"/>
              <a:gd name="connsiteX20" fmla="*/ 704850 w 2136376"/>
              <a:gd name="connsiteY20" fmla="*/ 152400 h 381000"/>
              <a:gd name="connsiteX21" fmla="*/ 733425 w 2136376"/>
              <a:gd name="connsiteY21" fmla="*/ 142875 h 381000"/>
              <a:gd name="connsiteX22" fmla="*/ 742950 w 2136376"/>
              <a:gd name="connsiteY22" fmla="*/ 119063 h 381000"/>
              <a:gd name="connsiteX23" fmla="*/ 776287 w 2136376"/>
              <a:gd name="connsiteY23" fmla="*/ 104775 h 381000"/>
              <a:gd name="connsiteX24" fmla="*/ 781050 w 2136376"/>
              <a:gd name="connsiteY24" fmla="*/ 85725 h 381000"/>
              <a:gd name="connsiteX25" fmla="*/ 809625 w 2136376"/>
              <a:gd name="connsiteY25" fmla="*/ 80963 h 381000"/>
              <a:gd name="connsiteX26" fmla="*/ 823912 w 2136376"/>
              <a:gd name="connsiteY26" fmla="*/ 76200 h 381000"/>
              <a:gd name="connsiteX27" fmla="*/ 842962 w 2136376"/>
              <a:gd name="connsiteY27" fmla="*/ 33338 h 381000"/>
              <a:gd name="connsiteX28" fmla="*/ 876300 w 2136376"/>
              <a:gd name="connsiteY28" fmla="*/ 14288 h 381000"/>
              <a:gd name="connsiteX29" fmla="*/ 962025 w 2136376"/>
              <a:gd name="connsiteY29" fmla="*/ 0 h 381000"/>
              <a:gd name="connsiteX30" fmla="*/ 1000125 w 2136376"/>
              <a:gd name="connsiteY30" fmla="*/ 4763 h 381000"/>
              <a:gd name="connsiteX31" fmla="*/ 1019175 w 2136376"/>
              <a:gd name="connsiteY31" fmla="*/ 33338 h 381000"/>
              <a:gd name="connsiteX32" fmla="*/ 1062037 w 2136376"/>
              <a:gd name="connsiteY32" fmla="*/ 66675 h 381000"/>
              <a:gd name="connsiteX33" fmla="*/ 1076325 w 2136376"/>
              <a:gd name="connsiteY33" fmla="*/ 76200 h 381000"/>
              <a:gd name="connsiteX34" fmla="*/ 1104900 w 2136376"/>
              <a:gd name="connsiteY34" fmla="*/ 85725 h 381000"/>
              <a:gd name="connsiteX35" fmla="*/ 1133475 w 2136376"/>
              <a:gd name="connsiteY35" fmla="*/ 104775 h 381000"/>
              <a:gd name="connsiteX36" fmla="*/ 1152525 w 2136376"/>
              <a:gd name="connsiteY36" fmla="*/ 133350 h 381000"/>
              <a:gd name="connsiteX37" fmla="*/ 1166812 w 2136376"/>
              <a:gd name="connsiteY37" fmla="*/ 142875 h 381000"/>
              <a:gd name="connsiteX38" fmla="*/ 1200150 w 2136376"/>
              <a:gd name="connsiteY38" fmla="*/ 152400 h 381000"/>
              <a:gd name="connsiteX39" fmla="*/ 1223962 w 2136376"/>
              <a:gd name="connsiteY39" fmla="*/ 157163 h 381000"/>
              <a:gd name="connsiteX40" fmla="*/ 1257300 w 2136376"/>
              <a:gd name="connsiteY40" fmla="*/ 161925 h 381000"/>
              <a:gd name="connsiteX41" fmla="*/ 1295400 w 2136376"/>
              <a:gd name="connsiteY41" fmla="*/ 171450 h 381000"/>
              <a:gd name="connsiteX42" fmla="*/ 1323975 w 2136376"/>
              <a:gd name="connsiteY42" fmla="*/ 195263 h 381000"/>
              <a:gd name="connsiteX43" fmla="*/ 1338262 w 2136376"/>
              <a:gd name="connsiteY43" fmla="*/ 200025 h 381000"/>
              <a:gd name="connsiteX44" fmla="*/ 1371600 w 2136376"/>
              <a:gd name="connsiteY44" fmla="*/ 233363 h 381000"/>
              <a:gd name="connsiteX45" fmla="*/ 1376362 w 2136376"/>
              <a:gd name="connsiteY45" fmla="*/ 271463 h 381000"/>
              <a:gd name="connsiteX46" fmla="*/ 1381125 w 2136376"/>
              <a:gd name="connsiteY46" fmla="*/ 285750 h 381000"/>
              <a:gd name="connsiteX47" fmla="*/ 1395412 w 2136376"/>
              <a:gd name="connsiteY47" fmla="*/ 290513 h 381000"/>
              <a:gd name="connsiteX48" fmla="*/ 1404937 w 2136376"/>
              <a:gd name="connsiteY48" fmla="*/ 304800 h 381000"/>
              <a:gd name="connsiteX49" fmla="*/ 1423987 w 2136376"/>
              <a:gd name="connsiteY49" fmla="*/ 347663 h 381000"/>
              <a:gd name="connsiteX50" fmla="*/ 1443037 w 2136376"/>
              <a:gd name="connsiteY50" fmla="*/ 357188 h 381000"/>
              <a:gd name="connsiteX51" fmla="*/ 1457325 w 2136376"/>
              <a:gd name="connsiteY51" fmla="*/ 366713 h 381000"/>
              <a:gd name="connsiteX52" fmla="*/ 1524000 w 2136376"/>
              <a:gd name="connsiteY52" fmla="*/ 376238 h 381000"/>
              <a:gd name="connsiteX53" fmla="*/ 1547812 w 2136376"/>
              <a:gd name="connsiteY53" fmla="*/ 381000 h 381000"/>
              <a:gd name="connsiteX54" fmla="*/ 1609725 w 2136376"/>
              <a:gd name="connsiteY54" fmla="*/ 371475 h 381000"/>
              <a:gd name="connsiteX55" fmla="*/ 1647825 w 2136376"/>
              <a:gd name="connsiteY55" fmla="*/ 323850 h 381000"/>
              <a:gd name="connsiteX56" fmla="*/ 1714500 w 2136376"/>
              <a:gd name="connsiteY56" fmla="*/ 309562 h 381000"/>
              <a:gd name="connsiteX57" fmla="*/ 1776412 w 2136376"/>
              <a:gd name="connsiteY57" fmla="*/ 304800 h 381000"/>
              <a:gd name="connsiteX58" fmla="*/ 1804987 w 2136376"/>
              <a:gd name="connsiteY58" fmla="*/ 295275 h 381000"/>
              <a:gd name="connsiteX59" fmla="*/ 1809750 w 2136376"/>
              <a:gd name="connsiteY59" fmla="*/ 271463 h 381000"/>
              <a:gd name="connsiteX60" fmla="*/ 1824037 w 2136376"/>
              <a:gd name="connsiteY60" fmla="*/ 266700 h 381000"/>
              <a:gd name="connsiteX61" fmla="*/ 1833562 w 2136376"/>
              <a:gd name="connsiteY61" fmla="*/ 252413 h 381000"/>
              <a:gd name="connsiteX62" fmla="*/ 1866900 w 2136376"/>
              <a:gd name="connsiteY62" fmla="*/ 233363 h 381000"/>
              <a:gd name="connsiteX63" fmla="*/ 1881187 w 2136376"/>
              <a:gd name="connsiteY63" fmla="*/ 219075 h 381000"/>
              <a:gd name="connsiteX64" fmla="*/ 1895475 w 2136376"/>
              <a:gd name="connsiteY64" fmla="*/ 209550 h 381000"/>
              <a:gd name="connsiteX65" fmla="*/ 1914525 w 2136376"/>
              <a:gd name="connsiteY65" fmla="*/ 180975 h 381000"/>
              <a:gd name="connsiteX66" fmla="*/ 1952625 w 2136376"/>
              <a:gd name="connsiteY66" fmla="*/ 138112 h 381000"/>
              <a:gd name="connsiteX67" fmla="*/ 1976437 w 2136376"/>
              <a:gd name="connsiteY67" fmla="*/ 85725 h 381000"/>
              <a:gd name="connsiteX68" fmla="*/ 2005013 w 2136376"/>
              <a:gd name="connsiteY68" fmla="*/ 38100 h 381000"/>
              <a:gd name="connsiteX69" fmla="*/ 2057400 w 2136376"/>
              <a:gd name="connsiteY69" fmla="*/ 9525 h 381000"/>
              <a:gd name="connsiteX70" fmla="*/ 2124076 w 2136376"/>
              <a:gd name="connsiteY70" fmla="*/ 23813 h 381000"/>
              <a:gd name="connsiteX71" fmla="*/ 2133599 w 2136376"/>
              <a:gd name="connsiteY71" fmla="*/ 52388 h 381000"/>
              <a:gd name="connsiteX72" fmla="*/ 2124074 w 2136376"/>
              <a:gd name="connsiteY72" fmla="*/ 104775 h 381000"/>
              <a:gd name="connsiteX0" fmla="*/ 0 w 2136376"/>
              <a:gd name="connsiteY0" fmla="*/ 357188 h 381000"/>
              <a:gd name="connsiteX1" fmla="*/ 42862 w 2136376"/>
              <a:gd name="connsiteY1" fmla="*/ 347663 h 381000"/>
              <a:gd name="connsiteX2" fmla="*/ 57150 w 2136376"/>
              <a:gd name="connsiteY2" fmla="*/ 338138 h 381000"/>
              <a:gd name="connsiteX3" fmla="*/ 105416 w 2136376"/>
              <a:gd name="connsiteY3" fmla="*/ 328613 h 381000"/>
              <a:gd name="connsiteX4" fmla="*/ 143264 w 2136376"/>
              <a:gd name="connsiteY4" fmla="*/ 334017 h 381000"/>
              <a:gd name="connsiteX5" fmla="*/ 255115 w 2136376"/>
              <a:gd name="connsiteY5" fmla="*/ 300427 h 381000"/>
              <a:gd name="connsiteX6" fmla="*/ 301962 w 2136376"/>
              <a:gd name="connsiteY6" fmla="*/ 286139 h 381000"/>
              <a:gd name="connsiteX7" fmla="*/ 330284 w 2136376"/>
              <a:gd name="connsiteY7" fmla="*/ 298618 h 381000"/>
              <a:gd name="connsiteX8" fmla="*/ 374818 w 2136376"/>
              <a:gd name="connsiteY8" fmla="*/ 266700 h 381000"/>
              <a:gd name="connsiteX9" fmla="*/ 461185 w 2136376"/>
              <a:gd name="connsiteY9" fmla="*/ 213030 h 381000"/>
              <a:gd name="connsiteX10" fmla="*/ 481012 w 2136376"/>
              <a:gd name="connsiteY10" fmla="*/ 233363 h 381000"/>
              <a:gd name="connsiteX11" fmla="*/ 495300 w 2136376"/>
              <a:gd name="connsiteY11" fmla="*/ 238125 h 381000"/>
              <a:gd name="connsiteX12" fmla="*/ 519112 w 2136376"/>
              <a:gd name="connsiteY12" fmla="*/ 233363 h 381000"/>
              <a:gd name="connsiteX13" fmla="*/ 552450 w 2136376"/>
              <a:gd name="connsiteY13" fmla="*/ 228600 h 381000"/>
              <a:gd name="connsiteX14" fmla="*/ 595312 w 2136376"/>
              <a:gd name="connsiteY14" fmla="*/ 219075 h 381000"/>
              <a:gd name="connsiteX15" fmla="*/ 609600 w 2136376"/>
              <a:gd name="connsiteY15" fmla="*/ 209550 h 381000"/>
              <a:gd name="connsiteX16" fmla="*/ 623887 w 2136376"/>
              <a:gd name="connsiteY16" fmla="*/ 190500 h 381000"/>
              <a:gd name="connsiteX17" fmla="*/ 642937 w 2136376"/>
              <a:gd name="connsiteY17" fmla="*/ 180975 h 381000"/>
              <a:gd name="connsiteX18" fmla="*/ 671512 w 2136376"/>
              <a:gd name="connsiteY18" fmla="*/ 166688 h 381000"/>
              <a:gd name="connsiteX19" fmla="*/ 704850 w 2136376"/>
              <a:gd name="connsiteY19" fmla="*/ 152400 h 381000"/>
              <a:gd name="connsiteX20" fmla="*/ 733425 w 2136376"/>
              <a:gd name="connsiteY20" fmla="*/ 142875 h 381000"/>
              <a:gd name="connsiteX21" fmla="*/ 742950 w 2136376"/>
              <a:gd name="connsiteY21" fmla="*/ 119063 h 381000"/>
              <a:gd name="connsiteX22" fmla="*/ 776287 w 2136376"/>
              <a:gd name="connsiteY22" fmla="*/ 104775 h 381000"/>
              <a:gd name="connsiteX23" fmla="*/ 781050 w 2136376"/>
              <a:gd name="connsiteY23" fmla="*/ 85725 h 381000"/>
              <a:gd name="connsiteX24" fmla="*/ 809625 w 2136376"/>
              <a:gd name="connsiteY24" fmla="*/ 80963 h 381000"/>
              <a:gd name="connsiteX25" fmla="*/ 823912 w 2136376"/>
              <a:gd name="connsiteY25" fmla="*/ 76200 h 381000"/>
              <a:gd name="connsiteX26" fmla="*/ 842962 w 2136376"/>
              <a:gd name="connsiteY26" fmla="*/ 33338 h 381000"/>
              <a:gd name="connsiteX27" fmla="*/ 876300 w 2136376"/>
              <a:gd name="connsiteY27" fmla="*/ 14288 h 381000"/>
              <a:gd name="connsiteX28" fmla="*/ 962025 w 2136376"/>
              <a:gd name="connsiteY28" fmla="*/ 0 h 381000"/>
              <a:gd name="connsiteX29" fmla="*/ 1000125 w 2136376"/>
              <a:gd name="connsiteY29" fmla="*/ 4763 h 381000"/>
              <a:gd name="connsiteX30" fmla="*/ 1019175 w 2136376"/>
              <a:gd name="connsiteY30" fmla="*/ 33338 h 381000"/>
              <a:gd name="connsiteX31" fmla="*/ 1062037 w 2136376"/>
              <a:gd name="connsiteY31" fmla="*/ 66675 h 381000"/>
              <a:gd name="connsiteX32" fmla="*/ 1076325 w 2136376"/>
              <a:gd name="connsiteY32" fmla="*/ 76200 h 381000"/>
              <a:gd name="connsiteX33" fmla="*/ 1104900 w 2136376"/>
              <a:gd name="connsiteY33" fmla="*/ 85725 h 381000"/>
              <a:gd name="connsiteX34" fmla="*/ 1133475 w 2136376"/>
              <a:gd name="connsiteY34" fmla="*/ 104775 h 381000"/>
              <a:gd name="connsiteX35" fmla="*/ 1152525 w 2136376"/>
              <a:gd name="connsiteY35" fmla="*/ 133350 h 381000"/>
              <a:gd name="connsiteX36" fmla="*/ 1166812 w 2136376"/>
              <a:gd name="connsiteY36" fmla="*/ 142875 h 381000"/>
              <a:gd name="connsiteX37" fmla="*/ 1200150 w 2136376"/>
              <a:gd name="connsiteY37" fmla="*/ 152400 h 381000"/>
              <a:gd name="connsiteX38" fmla="*/ 1223962 w 2136376"/>
              <a:gd name="connsiteY38" fmla="*/ 157163 h 381000"/>
              <a:gd name="connsiteX39" fmla="*/ 1257300 w 2136376"/>
              <a:gd name="connsiteY39" fmla="*/ 161925 h 381000"/>
              <a:gd name="connsiteX40" fmla="*/ 1295400 w 2136376"/>
              <a:gd name="connsiteY40" fmla="*/ 171450 h 381000"/>
              <a:gd name="connsiteX41" fmla="*/ 1323975 w 2136376"/>
              <a:gd name="connsiteY41" fmla="*/ 195263 h 381000"/>
              <a:gd name="connsiteX42" fmla="*/ 1338262 w 2136376"/>
              <a:gd name="connsiteY42" fmla="*/ 200025 h 381000"/>
              <a:gd name="connsiteX43" fmla="*/ 1371600 w 2136376"/>
              <a:gd name="connsiteY43" fmla="*/ 233363 h 381000"/>
              <a:gd name="connsiteX44" fmla="*/ 1376362 w 2136376"/>
              <a:gd name="connsiteY44" fmla="*/ 271463 h 381000"/>
              <a:gd name="connsiteX45" fmla="*/ 1381125 w 2136376"/>
              <a:gd name="connsiteY45" fmla="*/ 285750 h 381000"/>
              <a:gd name="connsiteX46" fmla="*/ 1395412 w 2136376"/>
              <a:gd name="connsiteY46" fmla="*/ 290513 h 381000"/>
              <a:gd name="connsiteX47" fmla="*/ 1404937 w 2136376"/>
              <a:gd name="connsiteY47" fmla="*/ 304800 h 381000"/>
              <a:gd name="connsiteX48" fmla="*/ 1423987 w 2136376"/>
              <a:gd name="connsiteY48" fmla="*/ 347663 h 381000"/>
              <a:gd name="connsiteX49" fmla="*/ 1443037 w 2136376"/>
              <a:gd name="connsiteY49" fmla="*/ 357188 h 381000"/>
              <a:gd name="connsiteX50" fmla="*/ 1457325 w 2136376"/>
              <a:gd name="connsiteY50" fmla="*/ 366713 h 381000"/>
              <a:gd name="connsiteX51" fmla="*/ 1524000 w 2136376"/>
              <a:gd name="connsiteY51" fmla="*/ 376238 h 381000"/>
              <a:gd name="connsiteX52" fmla="*/ 1547812 w 2136376"/>
              <a:gd name="connsiteY52" fmla="*/ 381000 h 381000"/>
              <a:gd name="connsiteX53" fmla="*/ 1609725 w 2136376"/>
              <a:gd name="connsiteY53" fmla="*/ 371475 h 381000"/>
              <a:gd name="connsiteX54" fmla="*/ 1647825 w 2136376"/>
              <a:gd name="connsiteY54" fmla="*/ 323850 h 381000"/>
              <a:gd name="connsiteX55" fmla="*/ 1714500 w 2136376"/>
              <a:gd name="connsiteY55" fmla="*/ 309562 h 381000"/>
              <a:gd name="connsiteX56" fmla="*/ 1776412 w 2136376"/>
              <a:gd name="connsiteY56" fmla="*/ 304800 h 381000"/>
              <a:gd name="connsiteX57" fmla="*/ 1804987 w 2136376"/>
              <a:gd name="connsiteY57" fmla="*/ 295275 h 381000"/>
              <a:gd name="connsiteX58" fmla="*/ 1809750 w 2136376"/>
              <a:gd name="connsiteY58" fmla="*/ 271463 h 381000"/>
              <a:gd name="connsiteX59" fmla="*/ 1824037 w 2136376"/>
              <a:gd name="connsiteY59" fmla="*/ 266700 h 381000"/>
              <a:gd name="connsiteX60" fmla="*/ 1833562 w 2136376"/>
              <a:gd name="connsiteY60" fmla="*/ 252413 h 381000"/>
              <a:gd name="connsiteX61" fmla="*/ 1866900 w 2136376"/>
              <a:gd name="connsiteY61" fmla="*/ 233363 h 381000"/>
              <a:gd name="connsiteX62" fmla="*/ 1881187 w 2136376"/>
              <a:gd name="connsiteY62" fmla="*/ 219075 h 381000"/>
              <a:gd name="connsiteX63" fmla="*/ 1895475 w 2136376"/>
              <a:gd name="connsiteY63" fmla="*/ 209550 h 381000"/>
              <a:gd name="connsiteX64" fmla="*/ 1914525 w 2136376"/>
              <a:gd name="connsiteY64" fmla="*/ 180975 h 381000"/>
              <a:gd name="connsiteX65" fmla="*/ 1952625 w 2136376"/>
              <a:gd name="connsiteY65" fmla="*/ 138112 h 381000"/>
              <a:gd name="connsiteX66" fmla="*/ 1976437 w 2136376"/>
              <a:gd name="connsiteY66" fmla="*/ 85725 h 381000"/>
              <a:gd name="connsiteX67" fmla="*/ 2005013 w 2136376"/>
              <a:gd name="connsiteY67" fmla="*/ 38100 h 381000"/>
              <a:gd name="connsiteX68" fmla="*/ 2057400 w 2136376"/>
              <a:gd name="connsiteY68" fmla="*/ 9525 h 381000"/>
              <a:gd name="connsiteX69" fmla="*/ 2124076 w 2136376"/>
              <a:gd name="connsiteY69" fmla="*/ 23813 h 381000"/>
              <a:gd name="connsiteX70" fmla="*/ 2133599 w 2136376"/>
              <a:gd name="connsiteY70" fmla="*/ 52388 h 381000"/>
              <a:gd name="connsiteX71" fmla="*/ 2124074 w 2136376"/>
              <a:gd name="connsiteY71" fmla="*/ 104775 h 381000"/>
              <a:gd name="connsiteX0" fmla="*/ 0 w 2136376"/>
              <a:gd name="connsiteY0" fmla="*/ 357188 h 381000"/>
              <a:gd name="connsiteX1" fmla="*/ 42862 w 2136376"/>
              <a:gd name="connsiteY1" fmla="*/ 347663 h 381000"/>
              <a:gd name="connsiteX2" fmla="*/ 57150 w 2136376"/>
              <a:gd name="connsiteY2" fmla="*/ 338138 h 381000"/>
              <a:gd name="connsiteX3" fmla="*/ 109148 w 2136376"/>
              <a:gd name="connsiteY3" fmla="*/ 309952 h 381000"/>
              <a:gd name="connsiteX4" fmla="*/ 143264 w 2136376"/>
              <a:gd name="connsiteY4" fmla="*/ 334017 h 381000"/>
              <a:gd name="connsiteX5" fmla="*/ 255115 w 2136376"/>
              <a:gd name="connsiteY5" fmla="*/ 300427 h 381000"/>
              <a:gd name="connsiteX6" fmla="*/ 301962 w 2136376"/>
              <a:gd name="connsiteY6" fmla="*/ 286139 h 381000"/>
              <a:gd name="connsiteX7" fmla="*/ 330284 w 2136376"/>
              <a:gd name="connsiteY7" fmla="*/ 298618 h 381000"/>
              <a:gd name="connsiteX8" fmla="*/ 374818 w 2136376"/>
              <a:gd name="connsiteY8" fmla="*/ 266700 h 381000"/>
              <a:gd name="connsiteX9" fmla="*/ 461185 w 2136376"/>
              <a:gd name="connsiteY9" fmla="*/ 213030 h 381000"/>
              <a:gd name="connsiteX10" fmla="*/ 481012 w 2136376"/>
              <a:gd name="connsiteY10" fmla="*/ 233363 h 381000"/>
              <a:gd name="connsiteX11" fmla="*/ 495300 w 2136376"/>
              <a:gd name="connsiteY11" fmla="*/ 238125 h 381000"/>
              <a:gd name="connsiteX12" fmla="*/ 519112 w 2136376"/>
              <a:gd name="connsiteY12" fmla="*/ 233363 h 381000"/>
              <a:gd name="connsiteX13" fmla="*/ 552450 w 2136376"/>
              <a:gd name="connsiteY13" fmla="*/ 228600 h 381000"/>
              <a:gd name="connsiteX14" fmla="*/ 595312 w 2136376"/>
              <a:gd name="connsiteY14" fmla="*/ 219075 h 381000"/>
              <a:gd name="connsiteX15" fmla="*/ 609600 w 2136376"/>
              <a:gd name="connsiteY15" fmla="*/ 209550 h 381000"/>
              <a:gd name="connsiteX16" fmla="*/ 623887 w 2136376"/>
              <a:gd name="connsiteY16" fmla="*/ 190500 h 381000"/>
              <a:gd name="connsiteX17" fmla="*/ 642937 w 2136376"/>
              <a:gd name="connsiteY17" fmla="*/ 180975 h 381000"/>
              <a:gd name="connsiteX18" fmla="*/ 671512 w 2136376"/>
              <a:gd name="connsiteY18" fmla="*/ 166688 h 381000"/>
              <a:gd name="connsiteX19" fmla="*/ 704850 w 2136376"/>
              <a:gd name="connsiteY19" fmla="*/ 152400 h 381000"/>
              <a:gd name="connsiteX20" fmla="*/ 733425 w 2136376"/>
              <a:gd name="connsiteY20" fmla="*/ 142875 h 381000"/>
              <a:gd name="connsiteX21" fmla="*/ 742950 w 2136376"/>
              <a:gd name="connsiteY21" fmla="*/ 119063 h 381000"/>
              <a:gd name="connsiteX22" fmla="*/ 776287 w 2136376"/>
              <a:gd name="connsiteY22" fmla="*/ 104775 h 381000"/>
              <a:gd name="connsiteX23" fmla="*/ 781050 w 2136376"/>
              <a:gd name="connsiteY23" fmla="*/ 85725 h 381000"/>
              <a:gd name="connsiteX24" fmla="*/ 809625 w 2136376"/>
              <a:gd name="connsiteY24" fmla="*/ 80963 h 381000"/>
              <a:gd name="connsiteX25" fmla="*/ 823912 w 2136376"/>
              <a:gd name="connsiteY25" fmla="*/ 76200 h 381000"/>
              <a:gd name="connsiteX26" fmla="*/ 842962 w 2136376"/>
              <a:gd name="connsiteY26" fmla="*/ 33338 h 381000"/>
              <a:gd name="connsiteX27" fmla="*/ 876300 w 2136376"/>
              <a:gd name="connsiteY27" fmla="*/ 14288 h 381000"/>
              <a:gd name="connsiteX28" fmla="*/ 962025 w 2136376"/>
              <a:gd name="connsiteY28" fmla="*/ 0 h 381000"/>
              <a:gd name="connsiteX29" fmla="*/ 1000125 w 2136376"/>
              <a:gd name="connsiteY29" fmla="*/ 4763 h 381000"/>
              <a:gd name="connsiteX30" fmla="*/ 1019175 w 2136376"/>
              <a:gd name="connsiteY30" fmla="*/ 33338 h 381000"/>
              <a:gd name="connsiteX31" fmla="*/ 1062037 w 2136376"/>
              <a:gd name="connsiteY31" fmla="*/ 66675 h 381000"/>
              <a:gd name="connsiteX32" fmla="*/ 1076325 w 2136376"/>
              <a:gd name="connsiteY32" fmla="*/ 76200 h 381000"/>
              <a:gd name="connsiteX33" fmla="*/ 1104900 w 2136376"/>
              <a:gd name="connsiteY33" fmla="*/ 85725 h 381000"/>
              <a:gd name="connsiteX34" fmla="*/ 1133475 w 2136376"/>
              <a:gd name="connsiteY34" fmla="*/ 104775 h 381000"/>
              <a:gd name="connsiteX35" fmla="*/ 1152525 w 2136376"/>
              <a:gd name="connsiteY35" fmla="*/ 133350 h 381000"/>
              <a:gd name="connsiteX36" fmla="*/ 1166812 w 2136376"/>
              <a:gd name="connsiteY36" fmla="*/ 142875 h 381000"/>
              <a:gd name="connsiteX37" fmla="*/ 1200150 w 2136376"/>
              <a:gd name="connsiteY37" fmla="*/ 152400 h 381000"/>
              <a:gd name="connsiteX38" fmla="*/ 1223962 w 2136376"/>
              <a:gd name="connsiteY38" fmla="*/ 157163 h 381000"/>
              <a:gd name="connsiteX39" fmla="*/ 1257300 w 2136376"/>
              <a:gd name="connsiteY39" fmla="*/ 161925 h 381000"/>
              <a:gd name="connsiteX40" fmla="*/ 1295400 w 2136376"/>
              <a:gd name="connsiteY40" fmla="*/ 171450 h 381000"/>
              <a:gd name="connsiteX41" fmla="*/ 1323975 w 2136376"/>
              <a:gd name="connsiteY41" fmla="*/ 195263 h 381000"/>
              <a:gd name="connsiteX42" fmla="*/ 1338262 w 2136376"/>
              <a:gd name="connsiteY42" fmla="*/ 200025 h 381000"/>
              <a:gd name="connsiteX43" fmla="*/ 1371600 w 2136376"/>
              <a:gd name="connsiteY43" fmla="*/ 233363 h 381000"/>
              <a:gd name="connsiteX44" fmla="*/ 1376362 w 2136376"/>
              <a:gd name="connsiteY44" fmla="*/ 271463 h 381000"/>
              <a:gd name="connsiteX45" fmla="*/ 1381125 w 2136376"/>
              <a:gd name="connsiteY45" fmla="*/ 285750 h 381000"/>
              <a:gd name="connsiteX46" fmla="*/ 1395412 w 2136376"/>
              <a:gd name="connsiteY46" fmla="*/ 290513 h 381000"/>
              <a:gd name="connsiteX47" fmla="*/ 1404937 w 2136376"/>
              <a:gd name="connsiteY47" fmla="*/ 304800 h 381000"/>
              <a:gd name="connsiteX48" fmla="*/ 1423987 w 2136376"/>
              <a:gd name="connsiteY48" fmla="*/ 347663 h 381000"/>
              <a:gd name="connsiteX49" fmla="*/ 1443037 w 2136376"/>
              <a:gd name="connsiteY49" fmla="*/ 357188 h 381000"/>
              <a:gd name="connsiteX50" fmla="*/ 1457325 w 2136376"/>
              <a:gd name="connsiteY50" fmla="*/ 366713 h 381000"/>
              <a:gd name="connsiteX51" fmla="*/ 1524000 w 2136376"/>
              <a:gd name="connsiteY51" fmla="*/ 376238 h 381000"/>
              <a:gd name="connsiteX52" fmla="*/ 1547812 w 2136376"/>
              <a:gd name="connsiteY52" fmla="*/ 381000 h 381000"/>
              <a:gd name="connsiteX53" fmla="*/ 1609725 w 2136376"/>
              <a:gd name="connsiteY53" fmla="*/ 371475 h 381000"/>
              <a:gd name="connsiteX54" fmla="*/ 1647825 w 2136376"/>
              <a:gd name="connsiteY54" fmla="*/ 323850 h 381000"/>
              <a:gd name="connsiteX55" fmla="*/ 1714500 w 2136376"/>
              <a:gd name="connsiteY55" fmla="*/ 309562 h 381000"/>
              <a:gd name="connsiteX56" fmla="*/ 1776412 w 2136376"/>
              <a:gd name="connsiteY56" fmla="*/ 304800 h 381000"/>
              <a:gd name="connsiteX57" fmla="*/ 1804987 w 2136376"/>
              <a:gd name="connsiteY57" fmla="*/ 295275 h 381000"/>
              <a:gd name="connsiteX58" fmla="*/ 1809750 w 2136376"/>
              <a:gd name="connsiteY58" fmla="*/ 271463 h 381000"/>
              <a:gd name="connsiteX59" fmla="*/ 1824037 w 2136376"/>
              <a:gd name="connsiteY59" fmla="*/ 266700 h 381000"/>
              <a:gd name="connsiteX60" fmla="*/ 1833562 w 2136376"/>
              <a:gd name="connsiteY60" fmla="*/ 252413 h 381000"/>
              <a:gd name="connsiteX61" fmla="*/ 1866900 w 2136376"/>
              <a:gd name="connsiteY61" fmla="*/ 233363 h 381000"/>
              <a:gd name="connsiteX62" fmla="*/ 1881187 w 2136376"/>
              <a:gd name="connsiteY62" fmla="*/ 219075 h 381000"/>
              <a:gd name="connsiteX63" fmla="*/ 1895475 w 2136376"/>
              <a:gd name="connsiteY63" fmla="*/ 209550 h 381000"/>
              <a:gd name="connsiteX64" fmla="*/ 1914525 w 2136376"/>
              <a:gd name="connsiteY64" fmla="*/ 180975 h 381000"/>
              <a:gd name="connsiteX65" fmla="*/ 1952625 w 2136376"/>
              <a:gd name="connsiteY65" fmla="*/ 138112 h 381000"/>
              <a:gd name="connsiteX66" fmla="*/ 1976437 w 2136376"/>
              <a:gd name="connsiteY66" fmla="*/ 85725 h 381000"/>
              <a:gd name="connsiteX67" fmla="*/ 2005013 w 2136376"/>
              <a:gd name="connsiteY67" fmla="*/ 38100 h 381000"/>
              <a:gd name="connsiteX68" fmla="*/ 2057400 w 2136376"/>
              <a:gd name="connsiteY68" fmla="*/ 9525 h 381000"/>
              <a:gd name="connsiteX69" fmla="*/ 2124076 w 2136376"/>
              <a:gd name="connsiteY69" fmla="*/ 23813 h 381000"/>
              <a:gd name="connsiteX70" fmla="*/ 2133599 w 2136376"/>
              <a:gd name="connsiteY70" fmla="*/ 52388 h 381000"/>
              <a:gd name="connsiteX71" fmla="*/ 2124074 w 2136376"/>
              <a:gd name="connsiteY71" fmla="*/ 104775 h 381000"/>
              <a:gd name="connsiteX0" fmla="*/ 0 w 2136376"/>
              <a:gd name="connsiteY0" fmla="*/ 357188 h 381000"/>
              <a:gd name="connsiteX1" fmla="*/ 42862 w 2136376"/>
              <a:gd name="connsiteY1" fmla="*/ 347663 h 381000"/>
              <a:gd name="connsiteX2" fmla="*/ 57150 w 2136376"/>
              <a:gd name="connsiteY2" fmla="*/ 338138 h 381000"/>
              <a:gd name="connsiteX3" fmla="*/ 109148 w 2136376"/>
              <a:gd name="connsiteY3" fmla="*/ 309952 h 381000"/>
              <a:gd name="connsiteX4" fmla="*/ 143264 w 2136376"/>
              <a:gd name="connsiteY4" fmla="*/ 334017 h 381000"/>
              <a:gd name="connsiteX5" fmla="*/ 255115 w 2136376"/>
              <a:gd name="connsiteY5" fmla="*/ 300427 h 381000"/>
              <a:gd name="connsiteX6" fmla="*/ 301962 w 2136376"/>
              <a:gd name="connsiteY6" fmla="*/ 286139 h 381000"/>
              <a:gd name="connsiteX7" fmla="*/ 330284 w 2136376"/>
              <a:gd name="connsiteY7" fmla="*/ 298618 h 381000"/>
              <a:gd name="connsiteX8" fmla="*/ 374818 w 2136376"/>
              <a:gd name="connsiteY8" fmla="*/ 266700 h 381000"/>
              <a:gd name="connsiteX9" fmla="*/ 461185 w 2136376"/>
              <a:gd name="connsiteY9" fmla="*/ 213030 h 381000"/>
              <a:gd name="connsiteX10" fmla="*/ 481012 w 2136376"/>
              <a:gd name="connsiteY10" fmla="*/ 233363 h 381000"/>
              <a:gd name="connsiteX11" fmla="*/ 495300 w 2136376"/>
              <a:gd name="connsiteY11" fmla="*/ 238125 h 381000"/>
              <a:gd name="connsiteX12" fmla="*/ 519112 w 2136376"/>
              <a:gd name="connsiteY12" fmla="*/ 233363 h 381000"/>
              <a:gd name="connsiteX13" fmla="*/ 552450 w 2136376"/>
              <a:gd name="connsiteY13" fmla="*/ 228600 h 381000"/>
              <a:gd name="connsiteX14" fmla="*/ 595312 w 2136376"/>
              <a:gd name="connsiteY14" fmla="*/ 219075 h 381000"/>
              <a:gd name="connsiteX15" fmla="*/ 609600 w 2136376"/>
              <a:gd name="connsiteY15" fmla="*/ 209550 h 381000"/>
              <a:gd name="connsiteX16" fmla="*/ 623887 w 2136376"/>
              <a:gd name="connsiteY16" fmla="*/ 190500 h 381000"/>
              <a:gd name="connsiteX17" fmla="*/ 642937 w 2136376"/>
              <a:gd name="connsiteY17" fmla="*/ 180975 h 381000"/>
              <a:gd name="connsiteX18" fmla="*/ 671512 w 2136376"/>
              <a:gd name="connsiteY18" fmla="*/ 166688 h 381000"/>
              <a:gd name="connsiteX19" fmla="*/ 704850 w 2136376"/>
              <a:gd name="connsiteY19" fmla="*/ 152400 h 381000"/>
              <a:gd name="connsiteX20" fmla="*/ 733425 w 2136376"/>
              <a:gd name="connsiteY20" fmla="*/ 142875 h 381000"/>
              <a:gd name="connsiteX21" fmla="*/ 742950 w 2136376"/>
              <a:gd name="connsiteY21" fmla="*/ 119063 h 381000"/>
              <a:gd name="connsiteX22" fmla="*/ 776287 w 2136376"/>
              <a:gd name="connsiteY22" fmla="*/ 104775 h 381000"/>
              <a:gd name="connsiteX23" fmla="*/ 781050 w 2136376"/>
              <a:gd name="connsiteY23" fmla="*/ 85725 h 381000"/>
              <a:gd name="connsiteX24" fmla="*/ 809625 w 2136376"/>
              <a:gd name="connsiteY24" fmla="*/ 80963 h 381000"/>
              <a:gd name="connsiteX25" fmla="*/ 823912 w 2136376"/>
              <a:gd name="connsiteY25" fmla="*/ 76200 h 381000"/>
              <a:gd name="connsiteX26" fmla="*/ 842962 w 2136376"/>
              <a:gd name="connsiteY26" fmla="*/ 33338 h 381000"/>
              <a:gd name="connsiteX27" fmla="*/ 876300 w 2136376"/>
              <a:gd name="connsiteY27" fmla="*/ 14288 h 381000"/>
              <a:gd name="connsiteX28" fmla="*/ 962025 w 2136376"/>
              <a:gd name="connsiteY28" fmla="*/ 0 h 381000"/>
              <a:gd name="connsiteX29" fmla="*/ 1000125 w 2136376"/>
              <a:gd name="connsiteY29" fmla="*/ 4763 h 381000"/>
              <a:gd name="connsiteX30" fmla="*/ 1019175 w 2136376"/>
              <a:gd name="connsiteY30" fmla="*/ 33338 h 381000"/>
              <a:gd name="connsiteX31" fmla="*/ 1062037 w 2136376"/>
              <a:gd name="connsiteY31" fmla="*/ 66675 h 381000"/>
              <a:gd name="connsiteX32" fmla="*/ 1076325 w 2136376"/>
              <a:gd name="connsiteY32" fmla="*/ 76200 h 381000"/>
              <a:gd name="connsiteX33" fmla="*/ 1104900 w 2136376"/>
              <a:gd name="connsiteY33" fmla="*/ 85725 h 381000"/>
              <a:gd name="connsiteX34" fmla="*/ 1133475 w 2136376"/>
              <a:gd name="connsiteY34" fmla="*/ 104775 h 381000"/>
              <a:gd name="connsiteX35" fmla="*/ 1152525 w 2136376"/>
              <a:gd name="connsiteY35" fmla="*/ 133350 h 381000"/>
              <a:gd name="connsiteX36" fmla="*/ 1166812 w 2136376"/>
              <a:gd name="connsiteY36" fmla="*/ 142875 h 381000"/>
              <a:gd name="connsiteX37" fmla="*/ 1200150 w 2136376"/>
              <a:gd name="connsiteY37" fmla="*/ 152400 h 381000"/>
              <a:gd name="connsiteX38" fmla="*/ 1223962 w 2136376"/>
              <a:gd name="connsiteY38" fmla="*/ 157163 h 381000"/>
              <a:gd name="connsiteX39" fmla="*/ 1257300 w 2136376"/>
              <a:gd name="connsiteY39" fmla="*/ 161925 h 381000"/>
              <a:gd name="connsiteX40" fmla="*/ 1295400 w 2136376"/>
              <a:gd name="connsiteY40" fmla="*/ 171450 h 381000"/>
              <a:gd name="connsiteX41" fmla="*/ 1323975 w 2136376"/>
              <a:gd name="connsiteY41" fmla="*/ 195263 h 381000"/>
              <a:gd name="connsiteX42" fmla="*/ 1338262 w 2136376"/>
              <a:gd name="connsiteY42" fmla="*/ 200025 h 381000"/>
              <a:gd name="connsiteX43" fmla="*/ 1371600 w 2136376"/>
              <a:gd name="connsiteY43" fmla="*/ 233363 h 381000"/>
              <a:gd name="connsiteX44" fmla="*/ 1376362 w 2136376"/>
              <a:gd name="connsiteY44" fmla="*/ 271463 h 381000"/>
              <a:gd name="connsiteX45" fmla="*/ 1381125 w 2136376"/>
              <a:gd name="connsiteY45" fmla="*/ 285750 h 381000"/>
              <a:gd name="connsiteX46" fmla="*/ 1395412 w 2136376"/>
              <a:gd name="connsiteY46" fmla="*/ 290513 h 381000"/>
              <a:gd name="connsiteX47" fmla="*/ 1404937 w 2136376"/>
              <a:gd name="connsiteY47" fmla="*/ 304800 h 381000"/>
              <a:gd name="connsiteX48" fmla="*/ 1423987 w 2136376"/>
              <a:gd name="connsiteY48" fmla="*/ 347663 h 381000"/>
              <a:gd name="connsiteX49" fmla="*/ 1443037 w 2136376"/>
              <a:gd name="connsiteY49" fmla="*/ 357188 h 381000"/>
              <a:gd name="connsiteX50" fmla="*/ 1457325 w 2136376"/>
              <a:gd name="connsiteY50" fmla="*/ 366713 h 381000"/>
              <a:gd name="connsiteX51" fmla="*/ 1524000 w 2136376"/>
              <a:gd name="connsiteY51" fmla="*/ 376238 h 381000"/>
              <a:gd name="connsiteX52" fmla="*/ 1547812 w 2136376"/>
              <a:gd name="connsiteY52" fmla="*/ 381000 h 381000"/>
              <a:gd name="connsiteX53" fmla="*/ 1609725 w 2136376"/>
              <a:gd name="connsiteY53" fmla="*/ 371475 h 381000"/>
              <a:gd name="connsiteX54" fmla="*/ 1647825 w 2136376"/>
              <a:gd name="connsiteY54" fmla="*/ 323850 h 381000"/>
              <a:gd name="connsiteX55" fmla="*/ 1714500 w 2136376"/>
              <a:gd name="connsiteY55" fmla="*/ 309562 h 381000"/>
              <a:gd name="connsiteX56" fmla="*/ 1776412 w 2136376"/>
              <a:gd name="connsiteY56" fmla="*/ 304800 h 381000"/>
              <a:gd name="connsiteX57" fmla="*/ 1804987 w 2136376"/>
              <a:gd name="connsiteY57" fmla="*/ 295275 h 381000"/>
              <a:gd name="connsiteX58" fmla="*/ 1809750 w 2136376"/>
              <a:gd name="connsiteY58" fmla="*/ 271463 h 381000"/>
              <a:gd name="connsiteX59" fmla="*/ 1824037 w 2136376"/>
              <a:gd name="connsiteY59" fmla="*/ 266700 h 381000"/>
              <a:gd name="connsiteX60" fmla="*/ 1833562 w 2136376"/>
              <a:gd name="connsiteY60" fmla="*/ 252413 h 381000"/>
              <a:gd name="connsiteX61" fmla="*/ 1866900 w 2136376"/>
              <a:gd name="connsiteY61" fmla="*/ 233363 h 381000"/>
              <a:gd name="connsiteX62" fmla="*/ 1881187 w 2136376"/>
              <a:gd name="connsiteY62" fmla="*/ 219075 h 381000"/>
              <a:gd name="connsiteX63" fmla="*/ 1895475 w 2136376"/>
              <a:gd name="connsiteY63" fmla="*/ 209550 h 381000"/>
              <a:gd name="connsiteX64" fmla="*/ 1914525 w 2136376"/>
              <a:gd name="connsiteY64" fmla="*/ 180975 h 381000"/>
              <a:gd name="connsiteX65" fmla="*/ 1952625 w 2136376"/>
              <a:gd name="connsiteY65" fmla="*/ 138112 h 381000"/>
              <a:gd name="connsiteX66" fmla="*/ 1976437 w 2136376"/>
              <a:gd name="connsiteY66" fmla="*/ 85725 h 381000"/>
              <a:gd name="connsiteX67" fmla="*/ 2005013 w 2136376"/>
              <a:gd name="connsiteY67" fmla="*/ 38100 h 381000"/>
              <a:gd name="connsiteX68" fmla="*/ 2057400 w 2136376"/>
              <a:gd name="connsiteY68" fmla="*/ 9525 h 381000"/>
              <a:gd name="connsiteX69" fmla="*/ 2124076 w 2136376"/>
              <a:gd name="connsiteY69" fmla="*/ 23813 h 381000"/>
              <a:gd name="connsiteX70" fmla="*/ 2133599 w 2136376"/>
              <a:gd name="connsiteY70" fmla="*/ 52388 h 381000"/>
              <a:gd name="connsiteX71" fmla="*/ 2124074 w 2136376"/>
              <a:gd name="connsiteY71" fmla="*/ 104775 h 381000"/>
              <a:gd name="connsiteX0" fmla="*/ 0 w 2136376"/>
              <a:gd name="connsiteY0" fmla="*/ 357188 h 381000"/>
              <a:gd name="connsiteX1" fmla="*/ 42862 w 2136376"/>
              <a:gd name="connsiteY1" fmla="*/ 347663 h 381000"/>
              <a:gd name="connsiteX2" fmla="*/ 109148 w 2136376"/>
              <a:gd name="connsiteY2" fmla="*/ 309952 h 381000"/>
              <a:gd name="connsiteX3" fmla="*/ 143264 w 2136376"/>
              <a:gd name="connsiteY3" fmla="*/ 334017 h 381000"/>
              <a:gd name="connsiteX4" fmla="*/ 255115 w 2136376"/>
              <a:gd name="connsiteY4" fmla="*/ 300427 h 381000"/>
              <a:gd name="connsiteX5" fmla="*/ 301962 w 2136376"/>
              <a:gd name="connsiteY5" fmla="*/ 286139 h 381000"/>
              <a:gd name="connsiteX6" fmla="*/ 330284 w 2136376"/>
              <a:gd name="connsiteY6" fmla="*/ 298618 h 381000"/>
              <a:gd name="connsiteX7" fmla="*/ 374818 w 2136376"/>
              <a:gd name="connsiteY7" fmla="*/ 266700 h 381000"/>
              <a:gd name="connsiteX8" fmla="*/ 461185 w 2136376"/>
              <a:gd name="connsiteY8" fmla="*/ 213030 h 381000"/>
              <a:gd name="connsiteX9" fmla="*/ 481012 w 2136376"/>
              <a:gd name="connsiteY9" fmla="*/ 233363 h 381000"/>
              <a:gd name="connsiteX10" fmla="*/ 495300 w 2136376"/>
              <a:gd name="connsiteY10" fmla="*/ 238125 h 381000"/>
              <a:gd name="connsiteX11" fmla="*/ 519112 w 2136376"/>
              <a:gd name="connsiteY11" fmla="*/ 233363 h 381000"/>
              <a:gd name="connsiteX12" fmla="*/ 552450 w 2136376"/>
              <a:gd name="connsiteY12" fmla="*/ 228600 h 381000"/>
              <a:gd name="connsiteX13" fmla="*/ 595312 w 2136376"/>
              <a:gd name="connsiteY13" fmla="*/ 219075 h 381000"/>
              <a:gd name="connsiteX14" fmla="*/ 609600 w 2136376"/>
              <a:gd name="connsiteY14" fmla="*/ 209550 h 381000"/>
              <a:gd name="connsiteX15" fmla="*/ 623887 w 2136376"/>
              <a:gd name="connsiteY15" fmla="*/ 190500 h 381000"/>
              <a:gd name="connsiteX16" fmla="*/ 642937 w 2136376"/>
              <a:gd name="connsiteY16" fmla="*/ 180975 h 381000"/>
              <a:gd name="connsiteX17" fmla="*/ 671512 w 2136376"/>
              <a:gd name="connsiteY17" fmla="*/ 166688 h 381000"/>
              <a:gd name="connsiteX18" fmla="*/ 704850 w 2136376"/>
              <a:gd name="connsiteY18" fmla="*/ 152400 h 381000"/>
              <a:gd name="connsiteX19" fmla="*/ 733425 w 2136376"/>
              <a:gd name="connsiteY19" fmla="*/ 142875 h 381000"/>
              <a:gd name="connsiteX20" fmla="*/ 742950 w 2136376"/>
              <a:gd name="connsiteY20" fmla="*/ 119063 h 381000"/>
              <a:gd name="connsiteX21" fmla="*/ 776287 w 2136376"/>
              <a:gd name="connsiteY21" fmla="*/ 104775 h 381000"/>
              <a:gd name="connsiteX22" fmla="*/ 781050 w 2136376"/>
              <a:gd name="connsiteY22" fmla="*/ 85725 h 381000"/>
              <a:gd name="connsiteX23" fmla="*/ 809625 w 2136376"/>
              <a:gd name="connsiteY23" fmla="*/ 80963 h 381000"/>
              <a:gd name="connsiteX24" fmla="*/ 823912 w 2136376"/>
              <a:gd name="connsiteY24" fmla="*/ 76200 h 381000"/>
              <a:gd name="connsiteX25" fmla="*/ 842962 w 2136376"/>
              <a:gd name="connsiteY25" fmla="*/ 33338 h 381000"/>
              <a:gd name="connsiteX26" fmla="*/ 876300 w 2136376"/>
              <a:gd name="connsiteY26" fmla="*/ 14288 h 381000"/>
              <a:gd name="connsiteX27" fmla="*/ 962025 w 2136376"/>
              <a:gd name="connsiteY27" fmla="*/ 0 h 381000"/>
              <a:gd name="connsiteX28" fmla="*/ 1000125 w 2136376"/>
              <a:gd name="connsiteY28" fmla="*/ 4763 h 381000"/>
              <a:gd name="connsiteX29" fmla="*/ 1019175 w 2136376"/>
              <a:gd name="connsiteY29" fmla="*/ 33338 h 381000"/>
              <a:gd name="connsiteX30" fmla="*/ 1062037 w 2136376"/>
              <a:gd name="connsiteY30" fmla="*/ 66675 h 381000"/>
              <a:gd name="connsiteX31" fmla="*/ 1076325 w 2136376"/>
              <a:gd name="connsiteY31" fmla="*/ 76200 h 381000"/>
              <a:gd name="connsiteX32" fmla="*/ 1104900 w 2136376"/>
              <a:gd name="connsiteY32" fmla="*/ 85725 h 381000"/>
              <a:gd name="connsiteX33" fmla="*/ 1133475 w 2136376"/>
              <a:gd name="connsiteY33" fmla="*/ 104775 h 381000"/>
              <a:gd name="connsiteX34" fmla="*/ 1152525 w 2136376"/>
              <a:gd name="connsiteY34" fmla="*/ 133350 h 381000"/>
              <a:gd name="connsiteX35" fmla="*/ 1166812 w 2136376"/>
              <a:gd name="connsiteY35" fmla="*/ 142875 h 381000"/>
              <a:gd name="connsiteX36" fmla="*/ 1200150 w 2136376"/>
              <a:gd name="connsiteY36" fmla="*/ 152400 h 381000"/>
              <a:gd name="connsiteX37" fmla="*/ 1223962 w 2136376"/>
              <a:gd name="connsiteY37" fmla="*/ 157163 h 381000"/>
              <a:gd name="connsiteX38" fmla="*/ 1257300 w 2136376"/>
              <a:gd name="connsiteY38" fmla="*/ 161925 h 381000"/>
              <a:gd name="connsiteX39" fmla="*/ 1295400 w 2136376"/>
              <a:gd name="connsiteY39" fmla="*/ 171450 h 381000"/>
              <a:gd name="connsiteX40" fmla="*/ 1323975 w 2136376"/>
              <a:gd name="connsiteY40" fmla="*/ 195263 h 381000"/>
              <a:gd name="connsiteX41" fmla="*/ 1338262 w 2136376"/>
              <a:gd name="connsiteY41" fmla="*/ 200025 h 381000"/>
              <a:gd name="connsiteX42" fmla="*/ 1371600 w 2136376"/>
              <a:gd name="connsiteY42" fmla="*/ 233363 h 381000"/>
              <a:gd name="connsiteX43" fmla="*/ 1376362 w 2136376"/>
              <a:gd name="connsiteY43" fmla="*/ 271463 h 381000"/>
              <a:gd name="connsiteX44" fmla="*/ 1381125 w 2136376"/>
              <a:gd name="connsiteY44" fmla="*/ 285750 h 381000"/>
              <a:gd name="connsiteX45" fmla="*/ 1395412 w 2136376"/>
              <a:gd name="connsiteY45" fmla="*/ 290513 h 381000"/>
              <a:gd name="connsiteX46" fmla="*/ 1404937 w 2136376"/>
              <a:gd name="connsiteY46" fmla="*/ 304800 h 381000"/>
              <a:gd name="connsiteX47" fmla="*/ 1423987 w 2136376"/>
              <a:gd name="connsiteY47" fmla="*/ 347663 h 381000"/>
              <a:gd name="connsiteX48" fmla="*/ 1443037 w 2136376"/>
              <a:gd name="connsiteY48" fmla="*/ 357188 h 381000"/>
              <a:gd name="connsiteX49" fmla="*/ 1457325 w 2136376"/>
              <a:gd name="connsiteY49" fmla="*/ 366713 h 381000"/>
              <a:gd name="connsiteX50" fmla="*/ 1524000 w 2136376"/>
              <a:gd name="connsiteY50" fmla="*/ 376238 h 381000"/>
              <a:gd name="connsiteX51" fmla="*/ 1547812 w 2136376"/>
              <a:gd name="connsiteY51" fmla="*/ 381000 h 381000"/>
              <a:gd name="connsiteX52" fmla="*/ 1609725 w 2136376"/>
              <a:gd name="connsiteY52" fmla="*/ 371475 h 381000"/>
              <a:gd name="connsiteX53" fmla="*/ 1647825 w 2136376"/>
              <a:gd name="connsiteY53" fmla="*/ 323850 h 381000"/>
              <a:gd name="connsiteX54" fmla="*/ 1714500 w 2136376"/>
              <a:gd name="connsiteY54" fmla="*/ 309562 h 381000"/>
              <a:gd name="connsiteX55" fmla="*/ 1776412 w 2136376"/>
              <a:gd name="connsiteY55" fmla="*/ 304800 h 381000"/>
              <a:gd name="connsiteX56" fmla="*/ 1804987 w 2136376"/>
              <a:gd name="connsiteY56" fmla="*/ 295275 h 381000"/>
              <a:gd name="connsiteX57" fmla="*/ 1809750 w 2136376"/>
              <a:gd name="connsiteY57" fmla="*/ 271463 h 381000"/>
              <a:gd name="connsiteX58" fmla="*/ 1824037 w 2136376"/>
              <a:gd name="connsiteY58" fmla="*/ 266700 h 381000"/>
              <a:gd name="connsiteX59" fmla="*/ 1833562 w 2136376"/>
              <a:gd name="connsiteY59" fmla="*/ 252413 h 381000"/>
              <a:gd name="connsiteX60" fmla="*/ 1866900 w 2136376"/>
              <a:gd name="connsiteY60" fmla="*/ 233363 h 381000"/>
              <a:gd name="connsiteX61" fmla="*/ 1881187 w 2136376"/>
              <a:gd name="connsiteY61" fmla="*/ 219075 h 381000"/>
              <a:gd name="connsiteX62" fmla="*/ 1895475 w 2136376"/>
              <a:gd name="connsiteY62" fmla="*/ 209550 h 381000"/>
              <a:gd name="connsiteX63" fmla="*/ 1914525 w 2136376"/>
              <a:gd name="connsiteY63" fmla="*/ 180975 h 381000"/>
              <a:gd name="connsiteX64" fmla="*/ 1952625 w 2136376"/>
              <a:gd name="connsiteY64" fmla="*/ 138112 h 381000"/>
              <a:gd name="connsiteX65" fmla="*/ 1976437 w 2136376"/>
              <a:gd name="connsiteY65" fmla="*/ 85725 h 381000"/>
              <a:gd name="connsiteX66" fmla="*/ 2005013 w 2136376"/>
              <a:gd name="connsiteY66" fmla="*/ 38100 h 381000"/>
              <a:gd name="connsiteX67" fmla="*/ 2057400 w 2136376"/>
              <a:gd name="connsiteY67" fmla="*/ 9525 h 381000"/>
              <a:gd name="connsiteX68" fmla="*/ 2124076 w 2136376"/>
              <a:gd name="connsiteY68" fmla="*/ 23813 h 381000"/>
              <a:gd name="connsiteX69" fmla="*/ 2133599 w 2136376"/>
              <a:gd name="connsiteY69" fmla="*/ 52388 h 381000"/>
              <a:gd name="connsiteX70" fmla="*/ 2124074 w 2136376"/>
              <a:gd name="connsiteY70" fmla="*/ 104775 h 381000"/>
              <a:gd name="connsiteX0" fmla="*/ 0 w 2136376"/>
              <a:gd name="connsiteY0" fmla="*/ 357188 h 381000"/>
              <a:gd name="connsiteX1" fmla="*/ 42862 w 2136376"/>
              <a:gd name="connsiteY1" fmla="*/ 347663 h 381000"/>
              <a:gd name="connsiteX2" fmla="*/ 86445 w 2136376"/>
              <a:gd name="connsiteY2" fmla="*/ 350598 h 381000"/>
              <a:gd name="connsiteX3" fmla="*/ 109148 w 2136376"/>
              <a:gd name="connsiteY3" fmla="*/ 309952 h 381000"/>
              <a:gd name="connsiteX4" fmla="*/ 143264 w 2136376"/>
              <a:gd name="connsiteY4" fmla="*/ 334017 h 381000"/>
              <a:gd name="connsiteX5" fmla="*/ 255115 w 2136376"/>
              <a:gd name="connsiteY5" fmla="*/ 300427 h 381000"/>
              <a:gd name="connsiteX6" fmla="*/ 301962 w 2136376"/>
              <a:gd name="connsiteY6" fmla="*/ 286139 h 381000"/>
              <a:gd name="connsiteX7" fmla="*/ 330284 w 2136376"/>
              <a:gd name="connsiteY7" fmla="*/ 298618 h 381000"/>
              <a:gd name="connsiteX8" fmla="*/ 374818 w 2136376"/>
              <a:gd name="connsiteY8" fmla="*/ 266700 h 381000"/>
              <a:gd name="connsiteX9" fmla="*/ 461185 w 2136376"/>
              <a:gd name="connsiteY9" fmla="*/ 213030 h 381000"/>
              <a:gd name="connsiteX10" fmla="*/ 481012 w 2136376"/>
              <a:gd name="connsiteY10" fmla="*/ 233363 h 381000"/>
              <a:gd name="connsiteX11" fmla="*/ 495300 w 2136376"/>
              <a:gd name="connsiteY11" fmla="*/ 238125 h 381000"/>
              <a:gd name="connsiteX12" fmla="*/ 519112 w 2136376"/>
              <a:gd name="connsiteY12" fmla="*/ 233363 h 381000"/>
              <a:gd name="connsiteX13" fmla="*/ 552450 w 2136376"/>
              <a:gd name="connsiteY13" fmla="*/ 228600 h 381000"/>
              <a:gd name="connsiteX14" fmla="*/ 595312 w 2136376"/>
              <a:gd name="connsiteY14" fmla="*/ 219075 h 381000"/>
              <a:gd name="connsiteX15" fmla="*/ 609600 w 2136376"/>
              <a:gd name="connsiteY15" fmla="*/ 209550 h 381000"/>
              <a:gd name="connsiteX16" fmla="*/ 623887 w 2136376"/>
              <a:gd name="connsiteY16" fmla="*/ 190500 h 381000"/>
              <a:gd name="connsiteX17" fmla="*/ 642937 w 2136376"/>
              <a:gd name="connsiteY17" fmla="*/ 180975 h 381000"/>
              <a:gd name="connsiteX18" fmla="*/ 671512 w 2136376"/>
              <a:gd name="connsiteY18" fmla="*/ 166688 h 381000"/>
              <a:gd name="connsiteX19" fmla="*/ 704850 w 2136376"/>
              <a:gd name="connsiteY19" fmla="*/ 152400 h 381000"/>
              <a:gd name="connsiteX20" fmla="*/ 733425 w 2136376"/>
              <a:gd name="connsiteY20" fmla="*/ 142875 h 381000"/>
              <a:gd name="connsiteX21" fmla="*/ 742950 w 2136376"/>
              <a:gd name="connsiteY21" fmla="*/ 119063 h 381000"/>
              <a:gd name="connsiteX22" fmla="*/ 776287 w 2136376"/>
              <a:gd name="connsiteY22" fmla="*/ 104775 h 381000"/>
              <a:gd name="connsiteX23" fmla="*/ 781050 w 2136376"/>
              <a:gd name="connsiteY23" fmla="*/ 85725 h 381000"/>
              <a:gd name="connsiteX24" fmla="*/ 809625 w 2136376"/>
              <a:gd name="connsiteY24" fmla="*/ 80963 h 381000"/>
              <a:gd name="connsiteX25" fmla="*/ 823912 w 2136376"/>
              <a:gd name="connsiteY25" fmla="*/ 76200 h 381000"/>
              <a:gd name="connsiteX26" fmla="*/ 842962 w 2136376"/>
              <a:gd name="connsiteY26" fmla="*/ 33338 h 381000"/>
              <a:gd name="connsiteX27" fmla="*/ 876300 w 2136376"/>
              <a:gd name="connsiteY27" fmla="*/ 14288 h 381000"/>
              <a:gd name="connsiteX28" fmla="*/ 962025 w 2136376"/>
              <a:gd name="connsiteY28" fmla="*/ 0 h 381000"/>
              <a:gd name="connsiteX29" fmla="*/ 1000125 w 2136376"/>
              <a:gd name="connsiteY29" fmla="*/ 4763 h 381000"/>
              <a:gd name="connsiteX30" fmla="*/ 1019175 w 2136376"/>
              <a:gd name="connsiteY30" fmla="*/ 33338 h 381000"/>
              <a:gd name="connsiteX31" fmla="*/ 1062037 w 2136376"/>
              <a:gd name="connsiteY31" fmla="*/ 66675 h 381000"/>
              <a:gd name="connsiteX32" fmla="*/ 1076325 w 2136376"/>
              <a:gd name="connsiteY32" fmla="*/ 76200 h 381000"/>
              <a:gd name="connsiteX33" fmla="*/ 1104900 w 2136376"/>
              <a:gd name="connsiteY33" fmla="*/ 85725 h 381000"/>
              <a:gd name="connsiteX34" fmla="*/ 1133475 w 2136376"/>
              <a:gd name="connsiteY34" fmla="*/ 104775 h 381000"/>
              <a:gd name="connsiteX35" fmla="*/ 1152525 w 2136376"/>
              <a:gd name="connsiteY35" fmla="*/ 133350 h 381000"/>
              <a:gd name="connsiteX36" fmla="*/ 1166812 w 2136376"/>
              <a:gd name="connsiteY36" fmla="*/ 142875 h 381000"/>
              <a:gd name="connsiteX37" fmla="*/ 1200150 w 2136376"/>
              <a:gd name="connsiteY37" fmla="*/ 152400 h 381000"/>
              <a:gd name="connsiteX38" fmla="*/ 1223962 w 2136376"/>
              <a:gd name="connsiteY38" fmla="*/ 157163 h 381000"/>
              <a:gd name="connsiteX39" fmla="*/ 1257300 w 2136376"/>
              <a:gd name="connsiteY39" fmla="*/ 161925 h 381000"/>
              <a:gd name="connsiteX40" fmla="*/ 1295400 w 2136376"/>
              <a:gd name="connsiteY40" fmla="*/ 171450 h 381000"/>
              <a:gd name="connsiteX41" fmla="*/ 1323975 w 2136376"/>
              <a:gd name="connsiteY41" fmla="*/ 195263 h 381000"/>
              <a:gd name="connsiteX42" fmla="*/ 1338262 w 2136376"/>
              <a:gd name="connsiteY42" fmla="*/ 200025 h 381000"/>
              <a:gd name="connsiteX43" fmla="*/ 1371600 w 2136376"/>
              <a:gd name="connsiteY43" fmla="*/ 233363 h 381000"/>
              <a:gd name="connsiteX44" fmla="*/ 1376362 w 2136376"/>
              <a:gd name="connsiteY44" fmla="*/ 271463 h 381000"/>
              <a:gd name="connsiteX45" fmla="*/ 1381125 w 2136376"/>
              <a:gd name="connsiteY45" fmla="*/ 285750 h 381000"/>
              <a:gd name="connsiteX46" fmla="*/ 1395412 w 2136376"/>
              <a:gd name="connsiteY46" fmla="*/ 290513 h 381000"/>
              <a:gd name="connsiteX47" fmla="*/ 1404937 w 2136376"/>
              <a:gd name="connsiteY47" fmla="*/ 304800 h 381000"/>
              <a:gd name="connsiteX48" fmla="*/ 1423987 w 2136376"/>
              <a:gd name="connsiteY48" fmla="*/ 347663 h 381000"/>
              <a:gd name="connsiteX49" fmla="*/ 1443037 w 2136376"/>
              <a:gd name="connsiteY49" fmla="*/ 357188 h 381000"/>
              <a:gd name="connsiteX50" fmla="*/ 1457325 w 2136376"/>
              <a:gd name="connsiteY50" fmla="*/ 366713 h 381000"/>
              <a:gd name="connsiteX51" fmla="*/ 1524000 w 2136376"/>
              <a:gd name="connsiteY51" fmla="*/ 376238 h 381000"/>
              <a:gd name="connsiteX52" fmla="*/ 1547812 w 2136376"/>
              <a:gd name="connsiteY52" fmla="*/ 381000 h 381000"/>
              <a:gd name="connsiteX53" fmla="*/ 1609725 w 2136376"/>
              <a:gd name="connsiteY53" fmla="*/ 371475 h 381000"/>
              <a:gd name="connsiteX54" fmla="*/ 1647825 w 2136376"/>
              <a:gd name="connsiteY54" fmla="*/ 323850 h 381000"/>
              <a:gd name="connsiteX55" fmla="*/ 1714500 w 2136376"/>
              <a:gd name="connsiteY55" fmla="*/ 309562 h 381000"/>
              <a:gd name="connsiteX56" fmla="*/ 1776412 w 2136376"/>
              <a:gd name="connsiteY56" fmla="*/ 304800 h 381000"/>
              <a:gd name="connsiteX57" fmla="*/ 1804987 w 2136376"/>
              <a:gd name="connsiteY57" fmla="*/ 295275 h 381000"/>
              <a:gd name="connsiteX58" fmla="*/ 1809750 w 2136376"/>
              <a:gd name="connsiteY58" fmla="*/ 271463 h 381000"/>
              <a:gd name="connsiteX59" fmla="*/ 1824037 w 2136376"/>
              <a:gd name="connsiteY59" fmla="*/ 266700 h 381000"/>
              <a:gd name="connsiteX60" fmla="*/ 1833562 w 2136376"/>
              <a:gd name="connsiteY60" fmla="*/ 252413 h 381000"/>
              <a:gd name="connsiteX61" fmla="*/ 1866900 w 2136376"/>
              <a:gd name="connsiteY61" fmla="*/ 233363 h 381000"/>
              <a:gd name="connsiteX62" fmla="*/ 1881187 w 2136376"/>
              <a:gd name="connsiteY62" fmla="*/ 219075 h 381000"/>
              <a:gd name="connsiteX63" fmla="*/ 1895475 w 2136376"/>
              <a:gd name="connsiteY63" fmla="*/ 209550 h 381000"/>
              <a:gd name="connsiteX64" fmla="*/ 1914525 w 2136376"/>
              <a:gd name="connsiteY64" fmla="*/ 180975 h 381000"/>
              <a:gd name="connsiteX65" fmla="*/ 1952625 w 2136376"/>
              <a:gd name="connsiteY65" fmla="*/ 138112 h 381000"/>
              <a:gd name="connsiteX66" fmla="*/ 1976437 w 2136376"/>
              <a:gd name="connsiteY66" fmla="*/ 85725 h 381000"/>
              <a:gd name="connsiteX67" fmla="*/ 2005013 w 2136376"/>
              <a:gd name="connsiteY67" fmla="*/ 38100 h 381000"/>
              <a:gd name="connsiteX68" fmla="*/ 2057400 w 2136376"/>
              <a:gd name="connsiteY68" fmla="*/ 9525 h 381000"/>
              <a:gd name="connsiteX69" fmla="*/ 2124076 w 2136376"/>
              <a:gd name="connsiteY69" fmla="*/ 23813 h 381000"/>
              <a:gd name="connsiteX70" fmla="*/ 2133599 w 2136376"/>
              <a:gd name="connsiteY70" fmla="*/ 52388 h 381000"/>
              <a:gd name="connsiteX71" fmla="*/ 2124074 w 2136376"/>
              <a:gd name="connsiteY71" fmla="*/ 104775 h 381000"/>
              <a:gd name="connsiteX0" fmla="*/ 0 w 2629295"/>
              <a:gd name="connsiteY0" fmla="*/ 595313 h 595313"/>
              <a:gd name="connsiteX1" fmla="*/ 535781 w 2629295"/>
              <a:gd name="connsiteY1" fmla="*/ 347663 h 595313"/>
              <a:gd name="connsiteX2" fmla="*/ 579364 w 2629295"/>
              <a:gd name="connsiteY2" fmla="*/ 350598 h 595313"/>
              <a:gd name="connsiteX3" fmla="*/ 602067 w 2629295"/>
              <a:gd name="connsiteY3" fmla="*/ 309952 h 595313"/>
              <a:gd name="connsiteX4" fmla="*/ 636183 w 2629295"/>
              <a:gd name="connsiteY4" fmla="*/ 334017 h 595313"/>
              <a:gd name="connsiteX5" fmla="*/ 748034 w 2629295"/>
              <a:gd name="connsiteY5" fmla="*/ 300427 h 595313"/>
              <a:gd name="connsiteX6" fmla="*/ 794881 w 2629295"/>
              <a:gd name="connsiteY6" fmla="*/ 286139 h 595313"/>
              <a:gd name="connsiteX7" fmla="*/ 823203 w 2629295"/>
              <a:gd name="connsiteY7" fmla="*/ 298618 h 595313"/>
              <a:gd name="connsiteX8" fmla="*/ 867737 w 2629295"/>
              <a:gd name="connsiteY8" fmla="*/ 266700 h 595313"/>
              <a:gd name="connsiteX9" fmla="*/ 954104 w 2629295"/>
              <a:gd name="connsiteY9" fmla="*/ 213030 h 595313"/>
              <a:gd name="connsiteX10" fmla="*/ 973931 w 2629295"/>
              <a:gd name="connsiteY10" fmla="*/ 233363 h 595313"/>
              <a:gd name="connsiteX11" fmla="*/ 988219 w 2629295"/>
              <a:gd name="connsiteY11" fmla="*/ 238125 h 595313"/>
              <a:gd name="connsiteX12" fmla="*/ 1012031 w 2629295"/>
              <a:gd name="connsiteY12" fmla="*/ 233363 h 595313"/>
              <a:gd name="connsiteX13" fmla="*/ 1045369 w 2629295"/>
              <a:gd name="connsiteY13" fmla="*/ 228600 h 595313"/>
              <a:gd name="connsiteX14" fmla="*/ 1088231 w 2629295"/>
              <a:gd name="connsiteY14" fmla="*/ 219075 h 595313"/>
              <a:gd name="connsiteX15" fmla="*/ 1102519 w 2629295"/>
              <a:gd name="connsiteY15" fmla="*/ 209550 h 595313"/>
              <a:gd name="connsiteX16" fmla="*/ 1116806 w 2629295"/>
              <a:gd name="connsiteY16" fmla="*/ 190500 h 595313"/>
              <a:gd name="connsiteX17" fmla="*/ 1135856 w 2629295"/>
              <a:gd name="connsiteY17" fmla="*/ 180975 h 595313"/>
              <a:gd name="connsiteX18" fmla="*/ 1164431 w 2629295"/>
              <a:gd name="connsiteY18" fmla="*/ 166688 h 595313"/>
              <a:gd name="connsiteX19" fmla="*/ 1197769 w 2629295"/>
              <a:gd name="connsiteY19" fmla="*/ 152400 h 595313"/>
              <a:gd name="connsiteX20" fmla="*/ 1226344 w 2629295"/>
              <a:gd name="connsiteY20" fmla="*/ 142875 h 595313"/>
              <a:gd name="connsiteX21" fmla="*/ 1235869 w 2629295"/>
              <a:gd name="connsiteY21" fmla="*/ 119063 h 595313"/>
              <a:gd name="connsiteX22" fmla="*/ 1269206 w 2629295"/>
              <a:gd name="connsiteY22" fmla="*/ 104775 h 595313"/>
              <a:gd name="connsiteX23" fmla="*/ 1273969 w 2629295"/>
              <a:gd name="connsiteY23" fmla="*/ 85725 h 595313"/>
              <a:gd name="connsiteX24" fmla="*/ 1302544 w 2629295"/>
              <a:gd name="connsiteY24" fmla="*/ 80963 h 595313"/>
              <a:gd name="connsiteX25" fmla="*/ 1316831 w 2629295"/>
              <a:gd name="connsiteY25" fmla="*/ 76200 h 595313"/>
              <a:gd name="connsiteX26" fmla="*/ 1335881 w 2629295"/>
              <a:gd name="connsiteY26" fmla="*/ 33338 h 595313"/>
              <a:gd name="connsiteX27" fmla="*/ 1369219 w 2629295"/>
              <a:gd name="connsiteY27" fmla="*/ 14288 h 595313"/>
              <a:gd name="connsiteX28" fmla="*/ 1454944 w 2629295"/>
              <a:gd name="connsiteY28" fmla="*/ 0 h 595313"/>
              <a:gd name="connsiteX29" fmla="*/ 1493044 w 2629295"/>
              <a:gd name="connsiteY29" fmla="*/ 4763 h 595313"/>
              <a:gd name="connsiteX30" fmla="*/ 1512094 w 2629295"/>
              <a:gd name="connsiteY30" fmla="*/ 33338 h 595313"/>
              <a:gd name="connsiteX31" fmla="*/ 1554956 w 2629295"/>
              <a:gd name="connsiteY31" fmla="*/ 66675 h 595313"/>
              <a:gd name="connsiteX32" fmla="*/ 1569244 w 2629295"/>
              <a:gd name="connsiteY32" fmla="*/ 76200 h 595313"/>
              <a:gd name="connsiteX33" fmla="*/ 1597819 w 2629295"/>
              <a:gd name="connsiteY33" fmla="*/ 85725 h 595313"/>
              <a:gd name="connsiteX34" fmla="*/ 1626394 w 2629295"/>
              <a:gd name="connsiteY34" fmla="*/ 104775 h 595313"/>
              <a:gd name="connsiteX35" fmla="*/ 1645444 w 2629295"/>
              <a:gd name="connsiteY35" fmla="*/ 133350 h 595313"/>
              <a:gd name="connsiteX36" fmla="*/ 1659731 w 2629295"/>
              <a:gd name="connsiteY36" fmla="*/ 142875 h 595313"/>
              <a:gd name="connsiteX37" fmla="*/ 1693069 w 2629295"/>
              <a:gd name="connsiteY37" fmla="*/ 152400 h 595313"/>
              <a:gd name="connsiteX38" fmla="*/ 1716881 w 2629295"/>
              <a:gd name="connsiteY38" fmla="*/ 157163 h 595313"/>
              <a:gd name="connsiteX39" fmla="*/ 1750219 w 2629295"/>
              <a:gd name="connsiteY39" fmla="*/ 161925 h 595313"/>
              <a:gd name="connsiteX40" fmla="*/ 1788319 w 2629295"/>
              <a:gd name="connsiteY40" fmla="*/ 171450 h 595313"/>
              <a:gd name="connsiteX41" fmla="*/ 1816894 w 2629295"/>
              <a:gd name="connsiteY41" fmla="*/ 195263 h 595313"/>
              <a:gd name="connsiteX42" fmla="*/ 1831181 w 2629295"/>
              <a:gd name="connsiteY42" fmla="*/ 200025 h 595313"/>
              <a:gd name="connsiteX43" fmla="*/ 1864519 w 2629295"/>
              <a:gd name="connsiteY43" fmla="*/ 233363 h 595313"/>
              <a:gd name="connsiteX44" fmla="*/ 1869281 w 2629295"/>
              <a:gd name="connsiteY44" fmla="*/ 271463 h 595313"/>
              <a:gd name="connsiteX45" fmla="*/ 1874044 w 2629295"/>
              <a:gd name="connsiteY45" fmla="*/ 285750 h 595313"/>
              <a:gd name="connsiteX46" fmla="*/ 1888331 w 2629295"/>
              <a:gd name="connsiteY46" fmla="*/ 290513 h 595313"/>
              <a:gd name="connsiteX47" fmla="*/ 1897856 w 2629295"/>
              <a:gd name="connsiteY47" fmla="*/ 304800 h 595313"/>
              <a:gd name="connsiteX48" fmla="*/ 1916906 w 2629295"/>
              <a:gd name="connsiteY48" fmla="*/ 347663 h 595313"/>
              <a:gd name="connsiteX49" fmla="*/ 1935956 w 2629295"/>
              <a:gd name="connsiteY49" fmla="*/ 357188 h 595313"/>
              <a:gd name="connsiteX50" fmla="*/ 1950244 w 2629295"/>
              <a:gd name="connsiteY50" fmla="*/ 366713 h 595313"/>
              <a:gd name="connsiteX51" fmla="*/ 2016919 w 2629295"/>
              <a:gd name="connsiteY51" fmla="*/ 376238 h 595313"/>
              <a:gd name="connsiteX52" fmla="*/ 2040731 w 2629295"/>
              <a:gd name="connsiteY52" fmla="*/ 381000 h 595313"/>
              <a:gd name="connsiteX53" fmla="*/ 2102644 w 2629295"/>
              <a:gd name="connsiteY53" fmla="*/ 371475 h 595313"/>
              <a:gd name="connsiteX54" fmla="*/ 2140744 w 2629295"/>
              <a:gd name="connsiteY54" fmla="*/ 323850 h 595313"/>
              <a:gd name="connsiteX55" fmla="*/ 2207419 w 2629295"/>
              <a:gd name="connsiteY55" fmla="*/ 309562 h 595313"/>
              <a:gd name="connsiteX56" fmla="*/ 2269331 w 2629295"/>
              <a:gd name="connsiteY56" fmla="*/ 304800 h 595313"/>
              <a:gd name="connsiteX57" fmla="*/ 2297906 w 2629295"/>
              <a:gd name="connsiteY57" fmla="*/ 295275 h 595313"/>
              <a:gd name="connsiteX58" fmla="*/ 2302669 w 2629295"/>
              <a:gd name="connsiteY58" fmla="*/ 271463 h 595313"/>
              <a:gd name="connsiteX59" fmla="*/ 2316956 w 2629295"/>
              <a:gd name="connsiteY59" fmla="*/ 266700 h 595313"/>
              <a:gd name="connsiteX60" fmla="*/ 2326481 w 2629295"/>
              <a:gd name="connsiteY60" fmla="*/ 252413 h 595313"/>
              <a:gd name="connsiteX61" fmla="*/ 2359819 w 2629295"/>
              <a:gd name="connsiteY61" fmla="*/ 233363 h 595313"/>
              <a:gd name="connsiteX62" fmla="*/ 2374106 w 2629295"/>
              <a:gd name="connsiteY62" fmla="*/ 219075 h 595313"/>
              <a:gd name="connsiteX63" fmla="*/ 2388394 w 2629295"/>
              <a:gd name="connsiteY63" fmla="*/ 209550 h 595313"/>
              <a:gd name="connsiteX64" fmla="*/ 2407444 w 2629295"/>
              <a:gd name="connsiteY64" fmla="*/ 180975 h 595313"/>
              <a:gd name="connsiteX65" fmla="*/ 2445544 w 2629295"/>
              <a:gd name="connsiteY65" fmla="*/ 138112 h 595313"/>
              <a:gd name="connsiteX66" fmla="*/ 2469356 w 2629295"/>
              <a:gd name="connsiteY66" fmla="*/ 85725 h 595313"/>
              <a:gd name="connsiteX67" fmla="*/ 2497932 w 2629295"/>
              <a:gd name="connsiteY67" fmla="*/ 38100 h 595313"/>
              <a:gd name="connsiteX68" fmla="*/ 2550319 w 2629295"/>
              <a:gd name="connsiteY68" fmla="*/ 9525 h 595313"/>
              <a:gd name="connsiteX69" fmla="*/ 2616995 w 2629295"/>
              <a:gd name="connsiteY69" fmla="*/ 23813 h 595313"/>
              <a:gd name="connsiteX70" fmla="*/ 2626518 w 2629295"/>
              <a:gd name="connsiteY70" fmla="*/ 52388 h 595313"/>
              <a:gd name="connsiteX71" fmla="*/ 2616993 w 2629295"/>
              <a:gd name="connsiteY71" fmla="*/ 104775 h 595313"/>
              <a:gd name="connsiteX0" fmla="*/ 0 w 2629295"/>
              <a:gd name="connsiteY0" fmla="*/ 595313 h 595313"/>
              <a:gd name="connsiteX1" fmla="*/ 442914 w 2629295"/>
              <a:gd name="connsiteY1" fmla="*/ 385763 h 595313"/>
              <a:gd name="connsiteX2" fmla="*/ 535781 w 2629295"/>
              <a:gd name="connsiteY2" fmla="*/ 347663 h 595313"/>
              <a:gd name="connsiteX3" fmla="*/ 579364 w 2629295"/>
              <a:gd name="connsiteY3" fmla="*/ 350598 h 595313"/>
              <a:gd name="connsiteX4" fmla="*/ 602067 w 2629295"/>
              <a:gd name="connsiteY4" fmla="*/ 309952 h 595313"/>
              <a:gd name="connsiteX5" fmla="*/ 636183 w 2629295"/>
              <a:gd name="connsiteY5" fmla="*/ 334017 h 595313"/>
              <a:gd name="connsiteX6" fmla="*/ 748034 w 2629295"/>
              <a:gd name="connsiteY6" fmla="*/ 300427 h 595313"/>
              <a:gd name="connsiteX7" fmla="*/ 794881 w 2629295"/>
              <a:gd name="connsiteY7" fmla="*/ 286139 h 595313"/>
              <a:gd name="connsiteX8" fmla="*/ 823203 w 2629295"/>
              <a:gd name="connsiteY8" fmla="*/ 298618 h 595313"/>
              <a:gd name="connsiteX9" fmla="*/ 867737 w 2629295"/>
              <a:gd name="connsiteY9" fmla="*/ 266700 h 595313"/>
              <a:gd name="connsiteX10" fmla="*/ 954104 w 2629295"/>
              <a:gd name="connsiteY10" fmla="*/ 213030 h 595313"/>
              <a:gd name="connsiteX11" fmla="*/ 973931 w 2629295"/>
              <a:gd name="connsiteY11" fmla="*/ 233363 h 595313"/>
              <a:gd name="connsiteX12" fmla="*/ 988219 w 2629295"/>
              <a:gd name="connsiteY12" fmla="*/ 238125 h 595313"/>
              <a:gd name="connsiteX13" fmla="*/ 1012031 w 2629295"/>
              <a:gd name="connsiteY13" fmla="*/ 233363 h 595313"/>
              <a:gd name="connsiteX14" fmla="*/ 1045369 w 2629295"/>
              <a:gd name="connsiteY14" fmla="*/ 228600 h 595313"/>
              <a:gd name="connsiteX15" fmla="*/ 1088231 w 2629295"/>
              <a:gd name="connsiteY15" fmla="*/ 219075 h 595313"/>
              <a:gd name="connsiteX16" fmla="*/ 1102519 w 2629295"/>
              <a:gd name="connsiteY16" fmla="*/ 209550 h 595313"/>
              <a:gd name="connsiteX17" fmla="*/ 1116806 w 2629295"/>
              <a:gd name="connsiteY17" fmla="*/ 190500 h 595313"/>
              <a:gd name="connsiteX18" fmla="*/ 1135856 w 2629295"/>
              <a:gd name="connsiteY18" fmla="*/ 180975 h 595313"/>
              <a:gd name="connsiteX19" fmla="*/ 1164431 w 2629295"/>
              <a:gd name="connsiteY19" fmla="*/ 166688 h 595313"/>
              <a:gd name="connsiteX20" fmla="*/ 1197769 w 2629295"/>
              <a:gd name="connsiteY20" fmla="*/ 152400 h 595313"/>
              <a:gd name="connsiteX21" fmla="*/ 1226344 w 2629295"/>
              <a:gd name="connsiteY21" fmla="*/ 142875 h 595313"/>
              <a:gd name="connsiteX22" fmla="*/ 1235869 w 2629295"/>
              <a:gd name="connsiteY22" fmla="*/ 119063 h 595313"/>
              <a:gd name="connsiteX23" fmla="*/ 1269206 w 2629295"/>
              <a:gd name="connsiteY23" fmla="*/ 104775 h 595313"/>
              <a:gd name="connsiteX24" fmla="*/ 1273969 w 2629295"/>
              <a:gd name="connsiteY24" fmla="*/ 85725 h 595313"/>
              <a:gd name="connsiteX25" fmla="*/ 1302544 w 2629295"/>
              <a:gd name="connsiteY25" fmla="*/ 80963 h 595313"/>
              <a:gd name="connsiteX26" fmla="*/ 1316831 w 2629295"/>
              <a:gd name="connsiteY26" fmla="*/ 76200 h 595313"/>
              <a:gd name="connsiteX27" fmla="*/ 1335881 w 2629295"/>
              <a:gd name="connsiteY27" fmla="*/ 33338 h 595313"/>
              <a:gd name="connsiteX28" fmla="*/ 1369219 w 2629295"/>
              <a:gd name="connsiteY28" fmla="*/ 14288 h 595313"/>
              <a:gd name="connsiteX29" fmla="*/ 1454944 w 2629295"/>
              <a:gd name="connsiteY29" fmla="*/ 0 h 595313"/>
              <a:gd name="connsiteX30" fmla="*/ 1493044 w 2629295"/>
              <a:gd name="connsiteY30" fmla="*/ 4763 h 595313"/>
              <a:gd name="connsiteX31" fmla="*/ 1512094 w 2629295"/>
              <a:gd name="connsiteY31" fmla="*/ 33338 h 595313"/>
              <a:gd name="connsiteX32" fmla="*/ 1554956 w 2629295"/>
              <a:gd name="connsiteY32" fmla="*/ 66675 h 595313"/>
              <a:gd name="connsiteX33" fmla="*/ 1569244 w 2629295"/>
              <a:gd name="connsiteY33" fmla="*/ 76200 h 595313"/>
              <a:gd name="connsiteX34" fmla="*/ 1597819 w 2629295"/>
              <a:gd name="connsiteY34" fmla="*/ 85725 h 595313"/>
              <a:gd name="connsiteX35" fmla="*/ 1626394 w 2629295"/>
              <a:gd name="connsiteY35" fmla="*/ 104775 h 595313"/>
              <a:gd name="connsiteX36" fmla="*/ 1645444 w 2629295"/>
              <a:gd name="connsiteY36" fmla="*/ 133350 h 595313"/>
              <a:gd name="connsiteX37" fmla="*/ 1659731 w 2629295"/>
              <a:gd name="connsiteY37" fmla="*/ 142875 h 595313"/>
              <a:gd name="connsiteX38" fmla="*/ 1693069 w 2629295"/>
              <a:gd name="connsiteY38" fmla="*/ 152400 h 595313"/>
              <a:gd name="connsiteX39" fmla="*/ 1716881 w 2629295"/>
              <a:gd name="connsiteY39" fmla="*/ 157163 h 595313"/>
              <a:gd name="connsiteX40" fmla="*/ 1750219 w 2629295"/>
              <a:gd name="connsiteY40" fmla="*/ 161925 h 595313"/>
              <a:gd name="connsiteX41" fmla="*/ 1788319 w 2629295"/>
              <a:gd name="connsiteY41" fmla="*/ 171450 h 595313"/>
              <a:gd name="connsiteX42" fmla="*/ 1816894 w 2629295"/>
              <a:gd name="connsiteY42" fmla="*/ 195263 h 595313"/>
              <a:gd name="connsiteX43" fmla="*/ 1831181 w 2629295"/>
              <a:gd name="connsiteY43" fmla="*/ 200025 h 595313"/>
              <a:gd name="connsiteX44" fmla="*/ 1864519 w 2629295"/>
              <a:gd name="connsiteY44" fmla="*/ 233363 h 595313"/>
              <a:gd name="connsiteX45" fmla="*/ 1869281 w 2629295"/>
              <a:gd name="connsiteY45" fmla="*/ 271463 h 595313"/>
              <a:gd name="connsiteX46" fmla="*/ 1874044 w 2629295"/>
              <a:gd name="connsiteY46" fmla="*/ 285750 h 595313"/>
              <a:gd name="connsiteX47" fmla="*/ 1888331 w 2629295"/>
              <a:gd name="connsiteY47" fmla="*/ 290513 h 595313"/>
              <a:gd name="connsiteX48" fmla="*/ 1897856 w 2629295"/>
              <a:gd name="connsiteY48" fmla="*/ 304800 h 595313"/>
              <a:gd name="connsiteX49" fmla="*/ 1916906 w 2629295"/>
              <a:gd name="connsiteY49" fmla="*/ 347663 h 595313"/>
              <a:gd name="connsiteX50" fmla="*/ 1935956 w 2629295"/>
              <a:gd name="connsiteY50" fmla="*/ 357188 h 595313"/>
              <a:gd name="connsiteX51" fmla="*/ 1950244 w 2629295"/>
              <a:gd name="connsiteY51" fmla="*/ 366713 h 595313"/>
              <a:gd name="connsiteX52" fmla="*/ 2016919 w 2629295"/>
              <a:gd name="connsiteY52" fmla="*/ 376238 h 595313"/>
              <a:gd name="connsiteX53" fmla="*/ 2040731 w 2629295"/>
              <a:gd name="connsiteY53" fmla="*/ 381000 h 595313"/>
              <a:gd name="connsiteX54" fmla="*/ 2102644 w 2629295"/>
              <a:gd name="connsiteY54" fmla="*/ 371475 h 595313"/>
              <a:gd name="connsiteX55" fmla="*/ 2140744 w 2629295"/>
              <a:gd name="connsiteY55" fmla="*/ 323850 h 595313"/>
              <a:gd name="connsiteX56" fmla="*/ 2207419 w 2629295"/>
              <a:gd name="connsiteY56" fmla="*/ 309562 h 595313"/>
              <a:gd name="connsiteX57" fmla="*/ 2269331 w 2629295"/>
              <a:gd name="connsiteY57" fmla="*/ 304800 h 595313"/>
              <a:gd name="connsiteX58" fmla="*/ 2297906 w 2629295"/>
              <a:gd name="connsiteY58" fmla="*/ 295275 h 595313"/>
              <a:gd name="connsiteX59" fmla="*/ 2302669 w 2629295"/>
              <a:gd name="connsiteY59" fmla="*/ 271463 h 595313"/>
              <a:gd name="connsiteX60" fmla="*/ 2316956 w 2629295"/>
              <a:gd name="connsiteY60" fmla="*/ 266700 h 595313"/>
              <a:gd name="connsiteX61" fmla="*/ 2326481 w 2629295"/>
              <a:gd name="connsiteY61" fmla="*/ 252413 h 595313"/>
              <a:gd name="connsiteX62" fmla="*/ 2359819 w 2629295"/>
              <a:gd name="connsiteY62" fmla="*/ 233363 h 595313"/>
              <a:gd name="connsiteX63" fmla="*/ 2374106 w 2629295"/>
              <a:gd name="connsiteY63" fmla="*/ 219075 h 595313"/>
              <a:gd name="connsiteX64" fmla="*/ 2388394 w 2629295"/>
              <a:gd name="connsiteY64" fmla="*/ 209550 h 595313"/>
              <a:gd name="connsiteX65" fmla="*/ 2407444 w 2629295"/>
              <a:gd name="connsiteY65" fmla="*/ 180975 h 595313"/>
              <a:gd name="connsiteX66" fmla="*/ 2445544 w 2629295"/>
              <a:gd name="connsiteY66" fmla="*/ 138112 h 595313"/>
              <a:gd name="connsiteX67" fmla="*/ 2469356 w 2629295"/>
              <a:gd name="connsiteY67" fmla="*/ 85725 h 595313"/>
              <a:gd name="connsiteX68" fmla="*/ 2497932 w 2629295"/>
              <a:gd name="connsiteY68" fmla="*/ 38100 h 595313"/>
              <a:gd name="connsiteX69" fmla="*/ 2550319 w 2629295"/>
              <a:gd name="connsiteY69" fmla="*/ 9525 h 595313"/>
              <a:gd name="connsiteX70" fmla="*/ 2616995 w 2629295"/>
              <a:gd name="connsiteY70" fmla="*/ 23813 h 595313"/>
              <a:gd name="connsiteX71" fmla="*/ 2626518 w 2629295"/>
              <a:gd name="connsiteY71" fmla="*/ 52388 h 595313"/>
              <a:gd name="connsiteX72" fmla="*/ 2616993 w 2629295"/>
              <a:gd name="connsiteY72" fmla="*/ 104775 h 595313"/>
              <a:gd name="connsiteX0" fmla="*/ 0 w 2629295"/>
              <a:gd name="connsiteY0" fmla="*/ 595313 h 595313"/>
              <a:gd name="connsiteX1" fmla="*/ 361952 w 2629295"/>
              <a:gd name="connsiteY1" fmla="*/ 416719 h 595313"/>
              <a:gd name="connsiteX2" fmla="*/ 442914 w 2629295"/>
              <a:gd name="connsiteY2" fmla="*/ 385763 h 595313"/>
              <a:gd name="connsiteX3" fmla="*/ 535781 w 2629295"/>
              <a:gd name="connsiteY3" fmla="*/ 347663 h 595313"/>
              <a:gd name="connsiteX4" fmla="*/ 579364 w 2629295"/>
              <a:gd name="connsiteY4" fmla="*/ 350598 h 595313"/>
              <a:gd name="connsiteX5" fmla="*/ 602067 w 2629295"/>
              <a:gd name="connsiteY5" fmla="*/ 309952 h 595313"/>
              <a:gd name="connsiteX6" fmla="*/ 636183 w 2629295"/>
              <a:gd name="connsiteY6" fmla="*/ 334017 h 595313"/>
              <a:gd name="connsiteX7" fmla="*/ 748034 w 2629295"/>
              <a:gd name="connsiteY7" fmla="*/ 300427 h 595313"/>
              <a:gd name="connsiteX8" fmla="*/ 794881 w 2629295"/>
              <a:gd name="connsiteY8" fmla="*/ 286139 h 595313"/>
              <a:gd name="connsiteX9" fmla="*/ 823203 w 2629295"/>
              <a:gd name="connsiteY9" fmla="*/ 298618 h 595313"/>
              <a:gd name="connsiteX10" fmla="*/ 867737 w 2629295"/>
              <a:gd name="connsiteY10" fmla="*/ 266700 h 595313"/>
              <a:gd name="connsiteX11" fmla="*/ 954104 w 2629295"/>
              <a:gd name="connsiteY11" fmla="*/ 213030 h 595313"/>
              <a:gd name="connsiteX12" fmla="*/ 973931 w 2629295"/>
              <a:gd name="connsiteY12" fmla="*/ 233363 h 595313"/>
              <a:gd name="connsiteX13" fmla="*/ 988219 w 2629295"/>
              <a:gd name="connsiteY13" fmla="*/ 238125 h 595313"/>
              <a:gd name="connsiteX14" fmla="*/ 1012031 w 2629295"/>
              <a:gd name="connsiteY14" fmla="*/ 233363 h 595313"/>
              <a:gd name="connsiteX15" fmla="*/ 1045369 w 2629295"/>
              <a:gd name="connsiteY15" fmla="*/ 228600 h 595313"/>
              <a:gd name="connsiteX16" fmla="*/ 1088231 w 2629295"/>
              <a:gd name="connsiteY16" fmla="*/ 219075 h 595313"/>
              <a:gd name="connsiteX17" fmla="*/ 1102519 w 2629295"/>
              <a:gd name="connsiteY17" fmla="*/ 209550 h 595313"/>
              <a:gd name="connsiteX18" fmla="*/ 1116806 w 2629295"/>
              <a:gd name="connsiteY18" fmla="*/ 190500 h 595313"/>
              <a:gd name="connsiteX19" fmla="*/ 1135856 w 2629295"/>
              <a:gd name="connsiteY19" fmla="*/ 180975 h 595313"/>
              <a:gd name="connsiteX20" fmla="*/ 1164431 w 2629295"/>
              <a:gd name="connsiteY20" fmla="*/ 166688 h 595313"/>
              <a:gd name="connsiteX21" fmla="*/ 1197769 w 2629295"/>
              <a:gd name="connsiteY21" fmla="*/ 152400 h 595313"/>
              <a:gd name="connsiteX22" fmla="*/ 1226344 w 2629295"/>
              <a:gd name="connsiteY22" fmla="*/ 142875 h 595313"/>
              <a:gd name="connsiteX23" fmla="*/ 1235869 w 2629295"/>
              <a:gd name="connsiteY23" fmla="*/ 119063 h 595313"/>
              <a:gd name="connsiteX24" fmla="*/ 1269206 w 2629295"/>
              <a:gd name="connsiteY24" fmla="*/ 104775 h 595313"/>
              <a:gd name="connsiteX25" fmla="*/ 1273969 w 2629295"/>
              <a:gd name="connsiteY25" fmla="*/ 85725 h 595313"/>
              <a:gd name="connsiteX26" fmla="*/ 1302544 w 2629295"/>
              <a:gd name="connsiteY26" fmla="*/ 80963 h 595313"/>
              <a:gd name="connsiteX27" fmla="*/ 1316831 w 2629295"/>
              <a:gd name="connsiteY27" fmla="*/ 76200 h 595313"/>
              <a:gd name="connsiteX28" fmla="*/ 1335881 w 2629295"/>
              <a:gd name="connsiteY28" fmla="*/ 33338 h 595313"/>
              <a:gd name="connsiteX29" fmla="*/ 1369219 w 2629295"/>
              <a:gd name="connsiteY29" fmla="*/ 14288 h 595313"/>
              <a:gd name="connsiteX30" fmla="*/ 1454944 w 2629295"/>
              <a:gd name="connsiteY30" fmla="*/ 0 h 595313"/>
              <a:gd name="connsiteX31" fmla="*/ 1493044 w 2629295"/>
              <a:gd name="connsiteY31" fmla="*/ 4763 h 595313"/>
              <a:gd name="connsiteX32" fmla="*/ 1512094 w 2629295"/>
              <a:gd name="connsiteY32" fmla="*/ 33338 h 595313"/>
              <a:gd name="connsiteX33" fmla="*/ 1554956 w 2629295"/>
              <a:gd name="connsiteY33" fmla="*/ 66675 h 595313"/>
              <a:gd name="connsiteX34" fmla="*/ 1569244 w 2629295"/>
              <a:gd name="connsiteY34" fmla="*/ 76200 h 595313"/>
              <a:gd name="connsiteX35" fmla="*/ 1597819 w 2629295"/>
              <a:gd name="connsiteY35" fmla="*/ 85725 h 595313"/>
              <a:gd name="connsiteX36" fmla="*/ 1626394 w 2629295"/>
              <a:gd name="connsiteY36" fmla="*/ 104775 h 595313"/>
              <a:gd name="connsiteX37" fmla="*/ 1645444 w 2629295"/>
              <a:gd name="connsiteY37" fmla="*/ 133350 h 595313"/>
              <a:gd name="connsiteX38" fmla="*/ 1659731 w 2629295"/>
              <a:gd name="connsiteY38" fmla="*/ 142875 h 595313"/>
              <a:gd name="connsiteX39" fmla="*/ 1693069 w 2629295"/>
              <a:gd name="connsiteY39" fmla="*/ 152400 h 595313"/>
              <a:gd name="connsiteX40" fmla="*/ 1716881 w 2629295"/>
              <a:gd name="connsiteY40" fmla="*/ 157163 h 595313"/>
              <a:gd name="connsiteX41" fmla="*/ 1750219 w 2629295"/>
              <a:gd name="connsiteY41" fmla="*/ 161925 h 595313"/>
              <a:gd name="connsiteX42" fmla="*/ 1788319 w 2629295"/>
              <a:gd name="connsiteY42" fmla="*/ 171450 h 595313"/>
              <a:gd name="connsiteX43" fmla="*/ 1816894 w 2629295"/>
              <a:gd name="connsiteY43" fmla="*/ 195263 h 595313"/>
              <a:gd name="connsiteX44" fmla="*/ 1831181 w 2629295"/>
              <a:gd name="connsiteY44" fmla="*/ 200025 h 595313"/>
              <a:gd name="connsiteX45" fmla="*/ 1864519 w 2629295"/>
              <a:gd name="connsiteY45" fmla="*/ 233363 h 595313"/>
              <a:gd name="connsiteX46" fmla="*/ 1869281 w 2629295"/>
              <a:gd name="connsiteY46" fmla="*/ 271463 h 595313"/>
              <a:gd name="connsiteX47" fmla="*/ 1874044 w 2629295"/>
              <a:gd name="connsiteY47" fmla="*/ 285750 h 595313"/>
              <a:gd name="connsiteX48" fmla="*/ 1888331 w 2629295"/>
              <a:gd name="connsiteY48" fmla="*/ 290513 h 595313"/>
              <a:gd name="connsiteX49" fmla="*/ 1897856 w 2629295"/>
              <a:gd name="connsiteY49" fmla="*/ 304800 h 595313"/>
              <a:gd name="connsiteX50" fmla="*/ 1916906 w 2629295"/>
              <a:gd name="connsiteY50" fmla="*/ 347663 h 595313"/>
              <a:gd name="connsiteX51" fmla="*/ 1935956 w 2629295"/>
              <a:gd name="connsiteY51" fmla="*/ 357188 h 595313"/>
              <a:gd name="connsiteX52" fmla="*/ 1950244 w 2629295"/>
              <a:gd name="connsiteY52" fmla="*/ 366713 h 595313"/>
              <a:gd name="connsiteX53" fmla="*/ 2016919 w 2629295"/>
              <a:gd name="connsiteY53" fmla="*/ 376238 h 595313"/>
              <a:gd name="connsiteX54" fmla="*/ 2040731 w 2629295"/>
              <a:gd name="connsiteY54" fmla="*/ 381000 h 595313"/>
              <a:gd name="connsiteX55" fmla="*/ 2102644 w 2629295"/>
              <a:gd name="connsiteY55" fmla="*/ 371475 h 595313"/>
              <a:gd name="connsiteX56" fmla="*/ 2140744 w 2629295"/>
              <a:gd name="connsiteY56" fmla="*/ 323850 h 595313"/>
              <a:gd name="connsiteX57" fmla="*/ 2207419 w 2629295"/>
              <a:gd name="connsiteY57" fmla="*/ 309562 h 595313"/>
              <a:gd name="connsiteX58" fmla="*/ 2269331 w 2629295"/>
              <a:gd name="connsiteY58" fmla="*/ 304800 h 595313"/>
              <a:gd name="connsiteX59" fmla="*/ 2297906 w 2629295"/>
              <a:gd name="connsiteY59" fmla="*/ 295275 h 595313"/>
              <a:gd name="connsiteX60" fmla="*/ 2302669 w 2629295"/>
              <a:gd name="connsiteY60" fmla="*/ 271463 h 595313"/>
              <a:gd name="connsiteX61" fmla="*/ 2316956 w 2629295"/>
              <a:gd name="connsiteY61" fmla="*/ 266700 h 595313"/>
              <a:gd name="connsiteX62" fmla="*/ 2326481 w 2629295"/>
              <a:gd name="connsiteY62" fmla="*/ 252413 h 595313"/>
              <a:gd name="connsiteX63" fmla="*/ 2359819 w 2629295"/>
              <a:gd name="connsiteY63" fmla="*/ 233363 h 595313"/>
              <a:gd name="connsiteX64" fmla="*/ 2374106 w 2629295"/>
              <a:gd name="connsiteY64" fmla="*/ 219075 h 595313"/>
              <a:gd name="connsiteX65" fmla="*/ 2388394 w 2629295"/>
              <a:gd name="connsiteY65" fmla="*/ 209550 h 595313"/>
              <a:gd name="connsiteX66" fmla="*/ 2407444 w 2629295"/>
              <a:gd name="connsiteY66" fmla="*/ 180975 h 595313"/>
              <a:gd name="connsiteX67" fmla="*/ 2445544 w 2629295"/>
              <a:gd name="connsiteY67" fmla="*/ 138112 h 595313"/>
              <a:gd name="connsiteX68" fmla="*/ 2469356 w 2629295"/>
              <a:gd name="connsiteY68" fmla="*/ 85725 h 595313"/>
              <a:gd name="connsiteX69" fmla="*/ 2497932 w 2629295"/>
              <a:gd name="connsiteY69" fmla="*/ 38100 h 595313"/>
              <a:gd name="connsiteX70" fmla="*/ 2550319 w 2629295"/>
              <a:gd name="connsiteY70" fmla="*/ 9525 h 595313"/>
              <a:gd name="connsiteX71" fmla="*/ 2616995 w 2629295"/>
              <a:gd name="connsiteY71" fmla="*/ 23813 h 595313"/>
              <a:gd name="connsiteX72" fmla="*/ 2626518 w 2629295"/>
              <a:gd name="connsiteY72" fmla="*/ 52388 h 595313"/>
              <a:gd name="connsiteX73" fmla="*/ 2616993 w 2629295"/>
              <a:gd name="connsiteY73" fmla="*/ 104775 h 595313"/>
              <a:gd name="connsiteX0" fmla="*/ 0 w 2629295"/>
              <a:gd name="connsiteY0" fmla="*/ 595313 h 595313"/>
              <a:gd name="connsiteX1" fmla="*/ 271464 w 2629295"/>
              <a:gd name="connsiteY1" fmla="*/ 457200 h 595313"/>
              <a:gd name="connsiteX2" fmla="*/ 361952 w 2629295"/>
              <a:gd name="connsiteY2" fmla="*/ 416719 h 595313"/>
              <a:gd name="connsiteX3" fmla="*/ 442914 w 2629295"/>
              <a:gd name="connsiteY3" fmla="*/ 385763 h 595313"/>
              <a:gd name="connsiteX4" fmla="*/ 535781 w 2629295"/>
              <a:gd name="connsiteY4" fmla="*/ 347663 h 595313"/>
              <a:gd name="connsiteX5" fmla="*/ 579364 w 2629295"/>
              <a:gd name="connsiteY5" fmla="*/ 350598 h 595313"/>
              <a:gd name="connsiteX6" fmla="*/ 602067 w 2629295"/>
              <a:gd name="connsiteY6" fmla="*/ 309952 h 595313"/>
              <a:gd name="connsiteX7" fmla="*/ 636183 w 2629295"/>
              <a:gd name="connsiteY7" fmla="*/ 334017 h 595313"/>
              <a:gd name="connsiteX8" fmla="*/ 748034 w 2629295"/>
              <a:gd name="connsiteY8" fmla="*/ 300427 h 595313"/>
              <a:gd name="connsiteX9" fmla="*/ 794881 w 2629295"/>
              <a:gd name="connsiteY9" fmla="*/ 286139 h 595313"/>
              <a:gd name="connsiteX10" fmla="*/ 823203 w 2629295"/>
              <a:gd name="connsiteY10" fmla="*/ 298618 h 595313"/>
              <a:gd name="connsiteX11" fmla="*/ 867737 w 2629295"/>
              <a:gd name="connsiteY11" fmla="*/ 266700 h 595313"/>
              <a:gd name="connsiteX12" fmla="*/ 954104 w 2629295"/>
              <a:gd name="connsiteY12" fmla="*/ 213030 h 595313"/>
              <a:gd name="connsiteX13" fmla="*/ 973931 w 2629295"/>
              <a:gd name="connsiteY13" fmla="*/ 233363 h 595313"/>
              <a:gd name="connsiteX14" fmla="*/ 988219 w 2629295"/>
              <a:gd name="connsiteY14" fmla="*/ 238125 h 595313"/>
              <a:gd name="connsiteX15" fmla="*/ 1012031 w 2629295"/>
              <a:gd name="connsiteY15" fmla="*/ 233363 h 595313"/>
              <a:gd name="connsiteX16" fmla="*/ 1045369 w 2629295"/>
              <a:gd name="connsiteY16" fmla="*/ 228600 h 595313"/>
              <a:gd name="connsiteX17" fmla="*/ 1088231 w 2629295"/>
              <a:gd name="connsiteY17" fmla="*/ 219075 h 595313"/>
              <a:gd name="connsiteX18" fmla="*/ 1102519 w 2629295"/>
              <a:gd name="connsiteY18" fmla="*/ 209550 h 595313"/>
              <a:gd name="connsiteX19" fmla="*/ 1116806 w 2629295"/>
              <a:gd name="connsiteY19" fmla="*/ 190500 h 595313"/>
              <a:gd name="connsiteX20" fmla="*/ 1135856 w 2629295"/>
              <a:gd name="connsiteY20" fmla="*/ 180975 h 595313"/>
              <a:gd name="connsiteX21" fmla="*/ 1164431 w 2629295"/>
              <a:gd name="connsiteY21" fmla="*/ 166688 h 595313"/>
              <a:gd name="connsiteX22" fmla="*/ 1197769 w 2629295"/>
              <a:gd name="connsiteY22" fmla="*/ 152400 h 595313"/>
              <a:gd name="connsiteX23" fmla="*/ 1226344 w 2629295"/>
              <a:gd name="connsiteY23" fmla="*/ 142875 h 595313"/>
              <a:gd name="connsiteX24" fmla="*/ 1235869 w 2629295"/>
              <a:gd name="connsiteY24" fmla="*/ 119063 h 595313"/>
              <a:gd name="connsiteX25" fmla="*/ 1269206 w 2629295"/>
              <a:gd name="connsiteY25" fmla="*/ 104775 h 595313"/>
              <a:gd name="connsiteX26" fmla="*/ 1273969 w 2629295"/>
              <a:gd name="connsiteY26" fmla="*/ 85725 h 595313"/>
              <a:gd name="connsiteX27" fmla="*/ 1302544 w 2629295"/>
              <a:gd name="connsiteY27" fmla="*/ 80963 h 595313"/>
              <a:gd name="connsiteX28" fmla="*/ 1316831 w 2629295"/>
              <a:gd name="connsiteY28" fmla="*/ 76200 h 595313"/>
              <a:gd name="connsiteX29" fmla="*/ 1335881 w 2629295"/>
              <a:gd name="connsiteY29" fmla="*/ 33338 h 595313"/>
              <a:gd name="connsiteX30" fmla="*/ 1369219 w 2629295"/>
              <a:gd name="connsiteY30" fmla="*/ 14288 h 595313"/>
              <a:gd name="connsiteX31" fmla="*/ 1454944 w 2629295"/>
              <a:gd name="connsiteY31" fmla="*/ 0 h 595313"/>
              <a:gd name="connsiteX32" fmla="*/ 1493044 w 2629295"/>
              <a:gd name="connsiteY32" fmla="*/ 4763 h 595313"/>
              <a:gd name="connsiteX33" fmla="*/ 1512094 w 2629295"/>
              <a:gd name="connsiteY33" fmla="*/ 33338 h 595313"/>
              <a:gd name="connsiteX34" fmla="*/ 1554956 w 2629295"/>
              <a:gd name="connsiteY34" fmla="*/ 66675 h 595313"/>
              <a:gd name="connsiteX35" fmla="*/ 1569244 w 2629295"/>
              <a:gd name="connsiteY35" fmla="*/ 76200 h 595313"/>
              <a:gd name="connsiteX36" fmla="*/ 1597819 w 2629295"/>
              <a:gd name="connsiteY36" fmla="*/ 85725 h 595313"/>
              <a:gd name="connsiteX37" fmla="*/ 1626394 w 2629295"/>
              <a:gd name="connsiteY37" fmla="*/ 104775 h 595313"/>
              <a:gd name="connsiteX38" fmla="*/ 1645444 w 2629295"/>
              <a:gd name="connsiteY38" fmla="*/ 133350 h 595313"/>
              <a:gd name="connsiteX39" fmla="*/ 1659731 w 2629295"/>
              <a:gd name="connsiteY39" fmla="*/ 142875 h 595313"/>
              <a:gd name="connsiteX40" fmla="*/ 1693069 w 2629295"/>
              <a:gd name="connsiteY40" fmla="*/ 152400 h 595313"/>
              <a:gd name="connsiteX41" fmla="*/ 1716881 w 2629295"/>
              <a:gd name="connsiteY41" fmla="*/ 157163 h 595313"/>
              <a:gd name="connsiteX42" fmla="*/ 1750219 w 2629295"/>
              <a:gd name="connsiteY42" fmla="*/ 161925 h 595313"/>
              <a:gd name="connsiteX43" fmla="*/ 1788319 w 2629295"/>
              <a:gd name="connsiteY43" fmla="*/ 171450 h 595313"/>
              <a:gd name="connsiteX44" fmla="*/ 1816894 w 2629295"/>
              <a:gd name="connsiteY44" fmla="*/ 195263 h 595313"/>
              <a:gd name="connsiteX45" fmla="*/ 1831181 w 2629295"/>
              <a:gd name="connsiteY45" fmla="*/ 200025 h 595313"/>
              <a:gd name="connsiteX46" fmla="*/ 1864519 w 2629295"/>
              <a:gd name="connsiteY46" fmla="*/ 233363 h 595313"/>
              <a:gd name="connsiteX47" fmla="*/ 1869281 w 2629295"/>
              <a:gd name="connsiteY47" fmla="*/ 271463 h 595313"/>
              <a:gd name="connsiteX48" fmla="*/ 1874044 w 2629295"/>
              <a:gd name="connsiteY48" fmla="*/ 285750 h 595313"/>
              <a:gd name="connsiteX49" fmla="*/ 1888331 w 2629295"/>
              <a:gd name="connsiteY49" fmla="*/ 290513 h 595313"/>
              <a:gd name="connsiteX50" fmla="*/ 1897856 w 2629295"/>
              <a:gd name="connsiteY50" fmla="*/ 304800 h 595313"/>
              <a:gd name="connsiteX51" fmla="*/ 1916906 w 2629295"/>
              <a:gd name="connsiteY51" fmla="*/ 347663 h 595313"/>
              <a:gd name="connsiteX52" fmla="*/ 1935956 w 2629295"/>
              <a:gd name="connsiteY52" fmla="*/ 357188 h 595313"/>
              <a:gd name="connsiteX53" fmla="*/ 1950244 w 2629295"/>
              <a:gd name="connsiteY53" fmla="*/ 366713 h 595313"/>
              <a:gd name="connsiteX54" fmla="*/ 2016919 w 2629295"/>
              <a:gd name="connsiteY54" fmla="*/ 376238 h 595313"/>
              <a:gd name="connsiteX55" fmla="*/ 2040731 w 2629295"/>
              <a:gd name="connsiteY55" fmla="*/ 381000 h 595313"/>
              <a:gd name="connsiteX56" fmla="*/ 2102644 w 2629295"/>
              <a:gd name="connsiteY56" fmla="*/ 371475 h 595313"/>
              <a:gd name="connsiteX57" fmla="*/ 2140744 w 2629295"/>
              <a:gd name="connsiteY57" fmla="*/ 323850 h 595313"/>
              <a:gd name="connsiteX58" fmla="*/ 2207419 w 2629295"/>
              <a:gd name="connsiteY58" fmla="*/ 309562 h 595313"/>
              <a:gd name="connsiteX59" fmla="*/ 2269331 w 2629295"/>
              <a:gd name="connsiteY59" fmla="*/ 304800 h 595313"/>
              <a:gd name="connsiteX60" fmla="*/ 2297906 w 2629295"/>
              <a:gd name="connsiteY60" fmla="*/ 295275 h 595313"/>
              <a:gd name="connsiteX61" fmla="*/ 2302669 w 2629295"/>
              <a:gd name="connsiteY61" fmla="*/ 271463 h 595313"/>
              <a:gd name="connsiteX62" fmla="*/ 2316956 w 2629295"/>
              <a:gd name="connsiteY62" fmla="*/ 266700 h 595313"/>
              <a:gd name="connsiteX63" fmla="*/ 2326481 w 2629295"/>
              <a:gd name="connsiteY63" fmla="*/ 252413 h 595313"/>
              <a:gd name="connsiteX64" fmla="*/ 2359819 w 2629295"/>
              <a:gd name="connsiteY64" fmla="*/ 233363 h 595313"/>
              <a:gd name="connsiteX65" fmla="*/ 2374106 w 2629295"/>
              <a:gd name="connsiteY65" fmla="*/ 219075 h 595313"/>
              <a:gd name="connsiteX66" fmla="*/ 2388394 w 2629295"/>
              <a:gd name="connsiteY66" fmla="*/ 209550 h 595313"/>
              <a:gd name="connsiteX67" fmla="*/ 2407444 w 2629295"/>
              <a:gd name="connsiteY67" fmla="*/ 180975 h 595313"/>
              <a:gd name="connsiteX68" fmla="*/ 2445544 w 2629295"/>
              <a:gd name="connsiteY68" fmla="*/ 138112 h 595313"/>
              <a:gd name="connsiteX69" fmla="*/ 2469356 w 2629295"/>
              <a:gd name="connsiteY69" fmla="*/ 85725 h 595313"/>
              <a:gd name="connsiteX70" fmla="*/ 2497932 w 2629295"/>
              <a:gd name="connsiteY70" fmla="*/ 38100 h 595313"/>
              <a:gd name="connsiteX71" fmla="*/ 2550319 w 2629295"/>
              <a:gd name="connsiteY71" fmla="*/ 9525 h 595313"/>
              <a:gd name="connsiteX72" fmla="*/ 2616995 w 2629295"/>
              <a:gd name="connsiteY72" fmla="*/ 23813 h 595313"/>
              <a:gd name="connsiteX73" fmla="*/ 2626518 w 2629295"/>
              <a:gd name="connsiteY73" fmla="*/ 52388 h 595313"/>
              <a:gd name="connsiteX74" fmla="*/ 2616993 w 2629295"/>
              <a:gd name="connsiteY74" fmla="*/ 104775 h 595313"/>
              <a:gd name="connsiteX0" fmla="*/ 0 w 2629295"/>
              <a:gd name="connsiteY0" fmla="*/ 595313 h 595313"/>
              <a:gd name="connsiteX1" fmla="*/ 126208 w 2629295"/>
              <a:gd name="connsiteY1" fmla="*/ 528638 h 595313"/>
              <a:gd name="connsiteX2" fmla="*/ 271464 w 2629295"/>
              <a:gd name="connsiteY2" fmla="*/ 457200 h 595313"/>
              <a:gd name="connsiteX3" fmla="*/ 361952 w 2629295"/>
              <a:gd name="connsiteY3" fmla="*/ 416719 h 595313"/>
              <a:gd name="connsiteX4" fmla="*/ 442914 w 2629295"/>
              <a:gd name="connsiteY4" fmla="*/ 385763 h 595313"/>
              <a:gd name="connsiteX5" fmla="*/ 535781 w 2629295"/>
              <a:gd name="connsiteY5" fmla="*/ 347663 h 595313"/>
              <a:gd name="connsiteX6" fmla="*/ 579364 w 2629295"/>
              <a:gd name="connsiteY6" fmla="*/ 350598 h 595313"/>
              <a:gd name="connsiteX7" fmla="*/ 602067 w 2629295"/>
              <a:gd name="connsiteY7" fmla="*/ 309952 h 595313"/>
              <a:gd name="connsiteX8" fmla="*/ 636183 w 2629295"/>
              <a:gd name="connsiteY8" fmla="*/ 334017 h 595313"/>
              <a:gd name="connsiteX9" fmla="*/ 748034 w 2629295"/>
              <a:gd name="connsiteY9" fmla="*/ 300427 h 595313"/>
              <a:gd name="connsiteX10" fmla="*/ 794881 w 2629295"/>
              <a:gd name="connsiteY10" fmla="*/ 286139 h 595313"/>
              <a:gd name="connsiteX11" fmla="*/ 823203 w 2629295"/>
              <a:gd name="connsiteY11" fmla="*/ 298618 h 595313"/>
              <a:gd name="connsiteX12" fmla="*/ 867737 w 2629295"/>
              <a:gd name="connsiteY12" fmla="*/ 266700 h 595313"/>
              <a:gd name="connsiteX13" fmla="*/ 954104 w 2629295"/>
              <a:gd name="connsiteY13" fmla="*/ 213030 h 595313"/>
              <a:gd name="connsiteX14" fmla="*/ 973931 w 2629295"/>
              <a:gd name="connsiteY14" fmla="*/ 233363 h 595313"/>
              <a:gd name="connsiteX15" fmla="*/ 988219 w 2629295"/>
              <a:gd name="connsiteY15" fmla="*/ 238125 h 595313"/>
              <a:gd name="connsiteX16" fmla="*/ 1012031 w 2629295"/>
              <a:gd name="connsiteY16" fmla="*/ 233363 h 595313"/>
              <a:gd name="connsiteX17" fmla="*/ 1045369 w 2629295"/>
              <a:gd name="connsiteY17" fmla="*/ 228600 h 595313"/>
              <a:gd name="connsiteX18" fmla="*/ 1088231 w 2629295"/>
              <a:gd name="connsiteY18" fmla="*/ 219075 h 595313"/>
              <a:gd name="connsiteX19" fmla="*/ 1102519 w 2629295"/>
              <a:gd name="connsiteY19" fmla="*/ 209550 h 595313"/>
              <a:gd name="connsiteX20" fmla="*/ 1116806 w 2629295"/>
              <a:gd name="connsiteY20" fmla="*/ 190500 h 595313"/>
              <a:gd name="connsiteX21" fmla="*/ 1135856 w 2629295"/>
              <a:gd name="connsiteY21" fmla="*/ 180975 h 595313"/>
              <a:gd name="connsiteX22" fmla="*/ 1164431 w 2629295"/>
              <a:gd name="connsiteY22" fmla="*/ 166688 h 595313"/>
              <a:gd name="connsiteX23" fmla="*/ 1197769 w 2629295"/>
              <a:gd name="connsiteY23" fmla="*/ 152400 h 595313"/>
              <a:gd name="connsiteX24" fmla="*/ 1226344 w 2629295"/>
              <a:gd name="connsiteY24" fmla="*/ 142875 h 595313"/>
              <a:gd name="connsiteX25" fmla="*/ 1235869 w 2629295"/>
              <a:gd name="connsiteY25" fmla="*/ 119063 h 595313"/>
              <a:gd name="connsiteX26" fmla="*/ 1269206 w 2629295"/>
              <a:gd name="connsiteY26" fmla="*/ 104775 h 595313"/>
              <a:gd name="connsiteX27" fmla="*/ 1273969 w 2629295"/>
              <a:gd name="connsiteY27" fmla="*/ 85725 h 595313"/>
              <a:gd name="connsiteX28" fmla="*/ 1302544 w 2629295"/>
              <a:gd name="connsiteY28" fmla="*/ 80963 h 595313"/>
              <a:gd name="connsiteX29" fmla="*/ 1316831 w 2629295"/>
              <a:gd name="connsiteY29" fmla="*/ 76200 h 595313"/>
              <a:gd name="connsiteX30" fmla="*/ 1335881 w 2629295"/>
              <a:gd name="connsiteY30" fmla="*/ 33338 h 595313"/>
              <a:gd name="connsiteX31" fmla="*/ 1369219 w 2629295"/>
              <a:gd name="connsiteY31" fmla="*/ 14288 h 595313"/>
              <a:gd name="connsiteX32" fmla="*/ 1454944 w 2629295"/>
              <a:gd name="connsiteY32" fmla="*/ 0 h 595313"/>
              <a:gd name="connsiteX33" fmla="*/ 1493044 w 2629295"/>
              <a:gd name="connsiteY33" fmla="*/ 4763 h 595313"/>
              <a:gd name="connsiteX34" fmla="*/ 1512094 w 2629295"/>
              <a:gd name="connsiteY34" fmla="*/ 33338 h 595313"/>
              <a:gd name="connsiteX35" fmla="*/ 1554956 w 2629295"/>
              <a:gd name="connsiteY35" fmla="*/ 66675 h 595313"/>
              <a:gd name="connsiteX36" fmla="*/ 1569244 w 2629295"/>
              <a:gd name="connsiteY36" fmla="*/ 76200 h 595313"/>
              <a:gd name="connsiteX37" fmla="*/ 1597819 w 2629295"/>
              <a:gd name="connsiteY37" fmla="*/ 85725 h 595313"/>
              <a:gd name="connsiteX38" fmla="*/ 1626394 w 2629295"/>
              <a:gd name="connsiteY38" fmla="*/ 104775 h 595313"/>
              <a:gd name="connsiteX39" fmla="*/ 1645444 w 2629295"/>
              <a:gd name="connsiteY39" fmla="*/ 133350 h 595313"/>
              <a:gd name="connsiteX40" fmla="*/ 1659731 w 2629295"/>
              <a:gd name="connsiteY40" fmla="*/ 142875 h 595313"/>
              <a:gd name="connsiteX41" fmla="*/ 1693069 w 2629295"/>
              <a:gd name="connsiteY41" fmla="*/ 152400 h 595313"/>
              <a:gd name="connsiteX42" fmla="*/ 1716881 w 2629295"/>
              <a:gd name="connsiteY42" fmla="*/ 157163 h 595313"/>
              <a:gd name="connsiteX43" fmla="*/ 1750219 w 2629295"/>
              <a:gd name="connsiteY43" fmla="*/ 161925 h 595313"/>
              <a:gd name="connsiteX44" fmla="*/ 1788319 w 2629295"/>
              <a:gd name="connsiteY44" fmla="*/ 171450 h 595313"/>
              <a:gd name="connsiteX45" fmla="*/ 1816894 w 2629295"/>
              <a:gd name="connsiteY45" fmla="*/ 195263 h 595313"/>
              <a:gd name="connsiteX46" fmla="*/ 1831181 w 2629295"/>
              <a:gd name="connsiteY46" fmla="*/ 200025 h 595313"/>
              <a:gd name="connsiteX47" fmla="*/ 1864519 w 2629295"/>
              <a:gd name="connsiteY47" fmla="*/ 233363 h 595313"/>
              <a:gd name="connsiteX48" fmla="*/ 1869281 w 2629295"/>
              <a:gd name="connsiteY48" fmla="*/ 271463 h 595313"/>
              <a:gd name="connsiteX49" fmla="*/ 1874044 w 2629295"/>
              <a:gd name="connsiteY49" fmla="*/ 285750 h 595313"/>
              <a:gd name="connsiteX50" fmla="*/ 1888331 w 2629295"/>
              <a:gd name="connsiteY50" fmla="*/ 290513 h 595313"/>
              <a:gd name="connsiteX51" fmla="*/ 1897856 w 2629295"/>
              <a:gd name="connsiteY51" fmla="*/ 304800 h 595313"/>
              <a:gd name="connsiteX52" fmla="*/ 1916906 w 2629295"/>
              <a:gd name="connsiteY52" fmla="*/ 347663 h 595313"/>
              <a:gd name="connsiteX53" fmla="*/ 1935956 w 2629295"/>
              <a:gd name="connsiteY53" fmla="*/ 357188 h 595313"/>
              <a:gd name="connsiteX54" fmla="*/ 1950244 w 2629295"/>
              <a:gd name="connsiteY54" fmla="*/ 366713 h 595313"/>
              <a:gd name="connsiteX55" fmla="*/ 2016919 w 2629295"/>
              <a:gd name="connsiteY55" fmla="*/ 376238 h 595313"/>
              <a:gd name="connsiteX56" fmla="*/ 2040731 w 2629295"/>
              <a:gd name="connsiteY56" fmla="*/ 381000 h 595313"/>
              <a:gd name="connsiteX57" fmla="*/ 2102644 w 2629295"/>
              <a:gd name="connsiteY57" fmla="*/ 371475 h 595313"/>
              <a:gd name="connsiteX58" fmla="*/ 2140744 w 2629295"/>
              <a:gd name="connsiteY58" fmla="*/ 323850 h 595313"/>
              <a:gd name="connsiteX59" fmla="*/ 2207419 w 2629295"/>
              <a:gd name="connsiteY59" fmla="*/ 309562 h 595313"/>
              <a:gd name="connsiteX60" fmla="*/ 2269331 w 2629295"/>
              <a:gd name="connsiteY60" fmla="*/ 304800 h 595313"/>
              <a:gd name="connsiteX61" fmla="*/ 2297906 w 2629295"/>
              <a:gd name="connsiteY61" fmla="*/ 295275 h 595313"/>
              <a:gd name="connsiteX62" fmla="*/ 2302669 w 2629295"/>
              <a:gd name="connsiteY62" fmla="*/ 271463 h 595313"/>
              <a:gd name="connsiteX63" fmla="*/ 2316956 w 2629295"/>
              <a:gd name="connsiteY63" fmla="*/ 266700 h 595313"/>
              <a:gd name="connsiteX64" fmla="*/ 2326481 w 2629295"/>
              <a:gd name="connsiteY64" fmla="*/ 252413 h 595313"/>
              <a:gd name="connsiteX65" fmla="*/ 2359819 w 2629295"/>
              <a:gd name="connsiteY65" fmla="*/ 233363 h 595313"/>
              <a:gd name="connsiteX66" fmla="*/ 2374106 w 2629295"/>
              <a:gd name="connsiteY66" fmla="*/ 219075 h 595313"/>
              <a:gd name="connsiteX67" fmla="*/ 2388394 w 2629295"/>
              <a:gd name="connsiteY67" fmla="*/ 209550 h 595313"/>
              <a:gd name="connsiteX68" fmla="*/ 2407444 w 2629295"/>
              <a:gd name="connsiteY68" fmla="*/ 180975 h 595313"/>
              <a:gd name="connsiteX69" fmla="*/ 2445544 w 2629295"/>
              <a:gd name="connsiteY69" fmla="*/ 138112 h 595313"/>
              <a:gd name="connsiteX70" fmla="*/ 2469356 w 2629295"/>
              <a:gd name="connsiteY70" fmla="*/ 85725 h 595313"/>
              <a:gd name="connsiteX71" fmla="*/ 2497932 w 2629295"/>
              <a:gd name="connsiteY71" fmla="*/ 38100 h 595313"/>
              <a:gd name="connsiteX72" fmla="*/ 2550319 w 2629295"/>
              <a:gd name="connsiteY72" fmla="*/ 9525 h 595313"/>
              <a:gd name="connsiteX73" fmla="*/ 2616995 w 2629295"/>
              <a:gd name="connsiteY73" fmla="*/ 23813 h 595313"/>
              <a:gd name="connsiteX74" fmla="*/ 2626518 w 2629295"/>
              <a:gd name="connsiteY74" fmla="*/ 52388 h 595313"/>
              <a:gd name="connsiteX75" fmla="*/ 2616993 w 2629295"/>
              <a:gd name="connsiteY75" fmla="*/ 104775 h 595313"/>
              <a:gd name="connsiteX0" fmla="*/ 0 w 2629295"/>
              <a:gd name="connsiteY0" fmla="*/ 595313 h 595313"/>
              <a:gd name="connsiteX1" fmla="*/ 126208 w 2629295"/>
              <a:gd name="connsiteY1" fmla="*/ 528638 h 595313"/>
              <a:gd name="connsiteX2" fmla="*/ 233364 w 2629295"/>
              <a:gd name="connsiteY2" fmla="*/ 476250 h 595313"/>
              <a:gd name="connsiteX3" fmla="*/ 271464 w 2629295"/>
              <a:gd name="connsiteY3" fmla="*/ 457200 h 595313"/>
              <a:gd name="connsiteX4" fmla="*/ 361952 w 2629295"/>
              <a:gd name="connsiteY4" fmla="*/ 416719 h 595313"/>
              <a:gd name="connsiteX5" fmla="*/ 442914 w 2629295"/>
              <a:gd name="connsiteY5" fmla="*/ 385763 h 595313"/>
              <a:gd name="connsiteX6" fmla="*/ 535781 w 2629295"/>
              <a:gd name="connsiteY6" fmla="*/ 347663 h 595313"/>
              <a:gd name="connsiteX7" fmla="*/ 579364 w 2629295"/>
              <a:gd name="connsiteY7" fmla="*/ 350598 h 595313"/>
              <a:gd name="connsiteX8" fmla="*/ 602067 w 2629295"/>
              <a:gd name="connsiteY8" fmla="*/ 309952 h 595313"/>
              <a:gd name="connsiteX9" fmla="*/ 636183 w 2629295"/>
              <a:gd name="connsiteY9" fmla="*/ 334017 h 595313"/>
              <a:gd name="connsiteX10" fmla="*/ 748034 w 2629295"/>
              <a:gd name="connsiteY10" fmla="*/ 300427 h 595313"/>
              <a:gd name="connsiteX11" fmla="*/ 794881 w 2629295"/>
              <a:gd name="connsiteY11" fmla="*/ 286139 h 595313"/>
              <a:gd name="connsiteX12" fmla="*/ 823203 w 2629295"/>
              <a:gd name="connsiteY12" fmla="*/ 298618 h 595313"/>
              <a:gd name="connsiteX13" fmla="*/ 867737 w 2629295"/>
              <a:gd name="connsiteY13" fmla="*/ 266700 h 595313"/>
              <a:gd name="connsiteX14" fmla="*/ 954104 w 2629295"/>
              <a:gd name="connsiteY14" fmla="*/ 213030 h 595313"/>
              <a:gd name="connsiteX15" fmla="*/ 973931 w 2629295"/>
              <a:gd name="connsiteY15" fmla="*/ 233363 h 595313"/>
              <a:gd name="connsiteX16" fmla="*/ 988219 w 2629295"/>
              <a:gd name="connsiteY16" fmla="*/ 238125 h 595313"/>
              <a:gd name="connsiteX17" fmla="*/ 1012031 w 2629295"/>
              <a:gd name="connsiteY17" fmla="*/ 233363 h 595313"/>
              <a:gd name="connsiteX18" fmla="*/ 1045369 w 2629295"/>
              <a:gd name="connsiteY18" fmla="*/ 228600 h 595313"/>
              <a:gd name="connsiteX19" fmla="*/ 1088231 w 2629295"/>
              <a:gd name="connsiteY19" fmla="*/ 219075 h 595313"/>
              <a:gd name="connsiteX20" fmla="*/ 1102519 w 2629295"/>
              <a:gd name="connsiteY20" fmla="*/ 209550 h 595313"/>
              <a:gd name="connsiteX21" fmla="*/ 1116806 w 2629295"/>
              <a:gd name="connsiteY21" fmla="*/ 190500 h 595313"/>
              <a:gd name="connsiteX22" fmla="*/ 1135856 w 2629295"/>
              <a:gd name="connsiteY22" fmla="*/ 180975 h 595313"/>
              <a:gd name="connsiteX23" fmla="*/ 1164431 w 2629295"/>
              <a:gd name="connsiteY23" fmla="*/ 166688 h 595313"/>
              <a:gd name="connsiteX24" fmla="*/ 1197769 w 2629295"/>
              <a:gd name="connsiteY24" fmla="*/ 152400 h 595313"/>
              <a:gd name="connsiteX25" fmla="*/ 1226344 w 2629295"/>
              <a:gd name="connsiteY25" fmla="*/ 142875 h 595313"/>
              <a:gd name="connsiteX26" fmla="*/ 1235869 w 2629295"/>
              <a:gd name="connsiteY26" fmla="*/ 119063 h 595313"/>
              <a:gd name="connsiteX27" fmla="*/ 1269206 w 2629295"/>
              <a:gd name="connsiteY27" fmla="*/ 104775 h 595313"/>
              <a:gd name="connsiteX28" fmla="*/ 1273969 w 2629295"/>
              <a:gd name="connsiteY28" fmla="*/ 85725 h 595313"/>
              <a:gd name="connsiteX29" fmla="*/ 1302544 w 2629295"/>
              <a:gd name="connsiteY29" fmla="*/ 80963 h 595313"/>
              <a:gd name="connsiteX30" fmla="*/ 1316831 w 2629295"/>
              <a:gd name="connsiteY30" fmla="*/ 76200 h 595313"/>
              <a:gd name="connsiteX31" fmla="*/ 1335881 w 2629295"/>
              <a:gd name="connsiteY31" fmla="*/ 33338 h 595313"/>
              <a:gd name="connsiteX32" fmla="*/ 1369219 w 2629295"/>
              <a:gd name="connsiteY32" fmla="*/ 14288 h 595313"/>
              <a:gd name="connsiteX33" fmla="*/ 1454944 w 2629295"/>
              <a:gd name="connsiteY33" fmla="*/ 0 h 595313"/>
              <a:gd name="connsiteX34" fmla="*/ 1493044 w 2629295"/>
              <a:gd name="connsiteY34" fmla="*/ 4763 h 595313"/>
              <a:gd name="connsiteX35" fmla="*/ 1512094 w 2629295"/>
              <a:gd name="connsiteY35" fmla="*/ 33338 h 595313"/>
              <a:gd name="connsiteX36" fmla="*/ 1554956 w 2629295"/>
              <a:gd name="connsiteY36" fmla="*/ 66675 h 595313"/>
              <a:gd name="connsiteX37" fmla="*/ 1569244 w 2629295"/>
              <a:gd name="connsiteY37" fmla="*/ 76200 h 595313"/>
              <a:gd name="connsiteX38" fmla="*/ 1597819 w 2629295"/>
              <a:gd name="connsiteY38" fmla="*/ 85725 h 595313"/>
              <a:gd name="connsiteX39" fmla="*/ 1626394 w 2629295"/>
              <a:gd name="connsiteY39" fmla="*/ 104775 h 595313"/>
              <a:gd name="connsiteX40" fmla="*/ 1645444 w 2629295"/>
              <a:gd name="connsiteY40" fmla="*/ 133350 h 595313"/>
              <a:gd name="connsiteX41" fmla="*/ 1659731 w 2629295"/>
              <a:gd name="connsiteY41" fmla="*/ 142875 h 595313"/>
              <a:gd name="connsiteX42" fmla="*/ 1693069 w 2629295"/>
              <a:gd name="connsiteY42" fmla="*/ 152400 h 595313"/>
              <a:gd name="connsiteX43" fmla="*/ 1716881 w 2629295"/>
              <a:gd name="connsiteY43" fmla="*/ 157163 h 595313"/>
              <a:gd name="connsiteX44" fmla="*/ 1750219 w 2629295"/>
              <a:gd name="connsiteY44" fmla="*/ 161925 h 595313"/>
              <a:gd name="connsiteX45" fmla="*/ 1788319 w 2629295"/>
              <a:gd name="connsiteY45" fmla="*/ 171450 h 595313"/>
              <a:gd name="connsiteX46" fmla="*/ 1816894 w 2629295"/>
              <a:gd name="connsiteY46" fmla="*/ 195263 h 595313"/>
              <a:gd name="connsiteX47" fmla="*/ 1831181 w 2629295"/>
              <a:gd name="connsiteY47" fmla="*/ 200025 h 595313"/>
              <a:gd name="connsiteX48" fmla="*/ 1864519 w 2629295"/>
              <a:gd name="connsiteY48" fmla="*/ 233363 h 595313"/>
              <a:gd name="connsiteX49" fmla="*/ 1869281 w 2629295"/>
              <a:gd name="connsiteY49" fmla="*/ 271463 h 595313"/>
              <a:gd name="connsiteX50" fmla="*/ 1874044 w 2629295"/>
              <a:gd name="connsiteY50" fmla="*/ 285750 h 595313"/>
              <a:gd name="connsiteX51" fmla="*/ 1888331 w 2629295"/>
              <a:gd name="connsiteY51" fmla="*/ 290513 h 595313"/>
              <a:gd name="connsiteX52" fmla="*/ 1897856 w 2629295"/>
              <a:gd name="connsiteY52" fmla="*/ 304800 h 595313"/>
              <a:gd name="connsiteX53" fmla="*/ 1916906 w 2629295"/>
              <a:gd name="connsiteY53" fmla="*/ 347663 h 595313"/>
              <a:gd name="connsiteX54" fmla="*/ 1935956 w 2629295"/>
              <a:gd name="connsiteY54" fmla="*/ 357188 h 595313"/>
              <a:gd name="connsiteX55" fmla="*/ 1950244 w 2629295"/>
              <a:gd name="connsiteY55" fmla="*/ 366713 h 595313"/>
              <a:gd name="connsiteX56" fmla="*/ 2016919 w 2629295"/>
              <a:gd name="connsiteY56" fmla="*/ 376238 h 595313"/>
              <a:gd name="connsiteX57" fmla="*/ 2040731 w 2629295"/>
              <a:gd name="connsiteY57" fmla="*/ 381000 h 595313"/>
              <a:gd name="connsiteX58" fmla="*/ 2102644 w 2629295"/>
              <a:gd name="connsiteY58" fmla="*/ 371475 h 595313"/>
              <a:gd name="connsiteX59" fmla="*/ 2140744 w 2629295"/>
              <a:gd name="connsiteY59" fmla="*/ 323850 h 595313"/>
              <a:gd name="connsiteX60" fmla="*/ 2207419 w 2629295"/>
              <a:gd name="connsiteY60" fmla="*/ 309562 h 595313"/>
              <a:gd name="connsiteX61" fmla="*/ 2269331 w 2629295"/>
              <a:gd name="connsiteY61" fmla="*/ 304800 h 595313"/>
              <a:gd name="connsiteX62" fmla="*/ 2297906 w 2629295"/>
              <a:gd name="connsiteY62" fmla="*/ 295275 h 595313"/>
              <a:gd name="connsiteX63" fmla="*/ 2302669 w 2629295"/>
              <a:gd name="connsiteY63" fmla="*/ 271463 h 595313"/>
              <a:gd name="connsiteX64" fmla="*/ 2316956 w 2629295"/>
              <a:gd name="connsiteY64" fmla="*/ 266700 h 595313"/>
              <a:gd name="connsiteX65" fmla="*/ 2326481 w 2629295"/>
              <a:gd name="connsiteY65" fmla="*/ 252413 h 595313"/>
              <a:gd name="connsiteX66" fmla="*/ 2359819 w 2629295"/>
              <a:gd name="connsiteY66" fmla="*/ 233363 h 595313"/>
              <a:gd name="connsiteX67" fmla="*/ 2374106 w 2629295"/>
              <a:gd name="connsiteY67" fmla="*/ 219075 h 595313"/>
              <a:gd name="connsiteX68" fmla="*/ 2388394 w 2629295"/>
              <a:gd name="connsiteY68" fmla="*/ 209550 h 595313"/>
              <a:gd name="connsiteX69" fmla="*/ 2407444 w 2629295"/>
              <a:gd name="connsiteY69" fmla="*/ 180975 h 595313"/>
              <a:gd name="connsiteX70" fmla="*/ 2445544 w 2629295"/>
              <a:gd name="connsiteY70" fmla="*/ 138112 h 595313"/>
              <a:gd name="connsiteX71" fmla="*/ 2469356 w 2629295"/>
              <a:gd name="connsiteY71" fmla="*/ 85725 h 595313"/>
              <a:gd name="connsiteX72" fmla="*/ 2497932 w 2629295"/>
              <a:gd name="connsiteY72" fmla="*/ 38100 h 595313"/>
              <a:gd name="connsiteX73" fmla="*/ 2550319 w 2629295"/>
              <a:gd name="connsiteY73" fmla="*/ 9525 h 595313"/>
              <a:gd name="connsiteX74" fmla="*/ 2616995 w 2629295"/>
              <a:gd name="connsiteY74" fmla="*/ 23813 h 595313"/>
              <a:gd name="connsiteX75" fmla="*/ 2626518 w 2629295"/>
              <a:gd name="connsiteY75" fmla="*/ 52388 h 595313"/>
              <a:gd name="connsiteX76" fmla="*/ 2616993 w 2629295"/>
              <a:gd name="connsiteY76" fmla="*/ 104775 h 595313"/>
              <a:gd name="connsiteX0" fmla="*/ 0 w 2629295"/>
              <a:gd name="connsiteY0" fmla="*/ 595313 h 595313"/>
              <a:gd name="connsiteX1" fmla="*/ 42864 w 2629295"/>
              <a:gd name="connsiteY1" fmla="*/ 576263 h 595313"/>
              <a:gd name="connsiteX2" fmla="*/ 126208 w 2629295"/>
              <a:gd name="connsiteY2" fmla="*/ 528638 h 595313"/>
              <a:gd name="connsiteX3" fmla="*/ 233364 w 2629295"/>
              <a:gd name="connsiteY3" fmla="*/ 476250 h 595313"/>
              <a:gd name="connsiteX4" fmla="*/ 271464 w 2629295"/>
              <a:gd name="connsiteY4" fmla="*/ 457200 h 595313"/>
              <a:gd name="connsiteX5" fmla="*/ 361952 w 2629295"/>
              <a:gd name="connsiteY5" fmla="*/ 416719 h 595313"/>
              <a:gd name="connsiteX6" fmla="*/ 442914 w 2629295"/>
              <a:gd name="connsiteY6" fmla="*/ 385763 h 595313"/>
              <a:gd name="connsiteX7" fmla="*/ 535781 w 2629295"/>
              <a:gd name="connsiteY7" fmla="*/ 347663 h 595313"/>
              <a:gd name="connsiteX8" fmla="*/ 579364 w 2629295"/>
              <a:gd name="connsiteY8" fmla="*/ 350598 h 595313"/>
              <a:gd name="connsiteX9" fmla="*/ 602067 w 2629295"/>
              <a:gd name="connsiteY9" fmla="*/ 309952 h 595313"/>
              <a:gd name="connsiteX10" fmla="*/ 636183 w 2629295"/>
              <a:gd name="connsiteY10" fmla="*/ 334017 h 595313"/>
              <a:gd name="connsiteX11" fmla="*/ 748034 w 2629295"/>
              <a:gd name="connsiteY11" fmla="*/ 300427 h 595313"/>
              <a:gd name="connsiteX12" fmla="*/ 794881 w 2629295"/>
              <a:gd name="connsiteY12" fmla="*/ 286139 h 595313"/>
              <a:gd name="connsiteX13" fmla="*/ 823203 w 2629295"/>
              <a:gd name="connsiteY13" fmla="*/ 298618 h 595313"/>
              <a:gd name="connsiteX14" fmla="*/ 867737 w 2629295"/>
              <a:gd name="connsiteY14" fmla="*/ 266700 h 595313"/>
              <a:gd name="connsiteX15" fmla="*/ 954104 w 2629295"/>
              <a:gd name="connsiteY15" fmla="*/ 213030 h 595313"/>
              <a:gd name="connsiteX16" fmla="*/ 973931 w 2629295"/>
              <a:gd name="connsiteY16" fmla="*/ 233363 h 595313"/>
              <a:gd name="connsiteX17" fmla="*/ 988219 w 2629295"/>
              <a:gd name="connsiteY17" fmla="*/ 238125 h 595313"/>
              <a:gd name="connsiteX18" fmla="*/ 1012031 w 2629295"/>
              <a:gd name="connsiteY18" fmla="*/ 233363 h 595313"/>
              <a:gd name="connsiteX19" fmla="*/ 1045369 w 2629295"/>
              <a:gd name="connsiteY19" fmla="*/ 228600 h 595313"/>
              <a:gd name="connsiteX20" fmla="*/ 1088231 w 2629295"/>
              <a:gd name="connsiteY20" fmla="*/ 219075 h 595313"/>
              <a:gd name="connsiteX21" fmla="*/ 1102519 w 2629295"/>
              <a:gd name="connsiteY21" fmla="*/ 209550 h 595313"/>
              <a:gd name="connsiteX22" fmla="*/ 1116806 w 2629295"/>
              <a:gd name="connsiteY22" fmla="*/ 190500 h 595313"/>
              <a:gd name="connsiteX23" fmla="*/ 1135856 w 2629295"/>
              <a:gd name="connsiteY23" fmla="*/ 180975 h 595313"/>
              <a:gd name="connsiteX24" fmla="*/ 1164431 w 2629295"/>
              <a:gd name="connsiteY24" fmla="*/ 166688 h 595313"/>
              <a:gd name="connsiteX25" fmla="*/ 1197769 w 2629295"/>
              <a:gd name="connsiteY25" fmla="*/ 152400 h 595313"/>
              <a:gd name="connsiteX26" fmla="*/ 1226344 w 2629295"/>
              <a:gd name="connsiteY26" fmla="*/ 142875 h 595313"/>
              <a:gd name="connsiteX27" fmla="*/ 1235869 w 2629295"/>
              <a:gd name="connsiteY27" fmla="*/ 119063 h 595313"/>
              <a:gd name="connsiteX28" fmla="*/ 1269206 w 2629295"/>
              <a:gd name="connsiteY28" fmla="*/ 104775 h 595313"/>
              <a:gd name="connsiteX29" fmla="*/ 1273969 w 2629295"/>
              <a:gd name="connsiteY29" fmla="*/ 85725 h 595313"/>
              <a:gd name="connsiteX30" fmla="*/ 1302544 w 2629295"/>
              <a:gd name="connsiteY30" fmla="*/ 80963 h 595313"/>
              <a:gd name="connsiteX31" fmla="*/ 1316831 w 2629295"/>
              <a:gd name="connsiteY31" fmla="*/ 76200 h 595313"/>
              <a:gd name="connsiteX32" fmla="*/ 1335881 w 2629295"/>
              <a:gd name="connsiteY32" fmla="*/ 33338 h 595313"/>
              <a:gd name="connsiteX33" fmla="*/ 1369219 w 2629295"/>
              <a:gd name="connsiteY33" fmla="*/ 14288 h 595313"/>
              <a:gd name="connsiteX34" fmla="*/ 1454944 w 2629295"/>
              <a:gd name="connsiteY34" fmla="*/ 0 h 595313"/>
              <a:gd name="connsiteX35" fmla="*/ 1493044 w 2629295"/>
              <a:gd name="connsiteY35" fmla="*/ 4763 h 595313"/>
              <a:gd name="connsiteX36" fmla="*/ 1512094 w 2629295"/>
              <a:gd name="connsiteY36" fmla="*/ 33338 h 595313"/>
              <a:gd name="connsiteX37" fmla="*/ 1554956 w 2629295"/>
              <a:gd name="connsiteY37" fmla="*/ 66675 h 595313"/>
              <a:gd name="connsiteX38" fmla="*/ 1569244 w 2629295"/>
              <a:gd name="connsiteY38" fmla="*/ 76200 h 595313"/>
              <a:gd name="connsiteX39" fmla="*/ 1597819 w 2629295"/>
              <a:gd name="connsiteY39" fmla="*/ 85725 h 595313"/>
              <a:gd name="connsiteX40" fmla="*/ 1626394 w 2629295"/>
              <a:gd name="connsiteY40" fmla="*/ 104775 h 595313"/>
              <a:gd name="connsiteX41" fmla="*/ 1645444 w 2629295"/>
              <a:gd name="connsiteY41" fmla="*/ 133350 h 595313"/>
              <a:gd name="connsiteX42" fmla="*/ 1659731 w 2629295"/>
              <a:gd name="connsiteY42" fmla="*/ 142875 h 595313"/>
              <a:gd name="connsiteX43" fmla="*/ 1693069 w 2629295"/>
              <a:gd name="connsiteY43" fmla="*/ 152400 h 595313"/>
              <a:gd name="connsiteX44" fmla="*/ 1716881 w 2629295"/>
              <a:gd name="connsiteY44" fmla="*/ 157163 h 595313"/>
              <a:gd name="connsiteX45" fmla="*/ 1750219 w 2629295"/>
              <a:gd name="connsiteY45" fmla="*/ 161925 h 595313"/>
              <a:gd name="connsiteX46" fmla="*/ 1788319 w 2629295"/>
              <a:gd name="connsiteY46" fmla="*/ 171450 h 595313"/>
              <a:gd name="connsiteX47" fmla="*/ 1816894 w 2629295"/>
              <a:gd name="connsiteY47" fmla="*/ 195263 h 595313"/>
              <a:gd name="connsiteX48" fmla="*/ 1831181 w 2629295"/>
              <a:gd name="connsiteY48" fmla="*/ 200025 h 595313"/>
              <a:gd name="connsiteX49" fmla="*/ 1864519 w 2629295"/>
              <a:gd name="connsiteY49" fmla="*/ 233363 h 595313"/>
              <a:gd name="connsiteX50" fmla="*/ 1869281 w 2629295"/>
              <a:gd name="connsiteY50" fmla="*/ 271463 h 595313"/>
              <a:gd name="connsiteX51" fmla="*/ 1874044 w 2629295"/>
              <a:gd name="connsiteY51" fmla="*/ 285750 h 595313"/>
              <a:gd name="connsiteX52" fmla="*/ 1888331 w 2629295"/>
              <a:gd name="connsiteY52" fmla="*/ 290513 h 595313"/>
              <a:gd name="connsiteX53" fmla="*/ 1897856 w 2629295"/>
              <a:gd name="connsiteY53" fmla="*/ 304800 h 595313"/>
              <a:gd name="connsiteX54" fmla="*/ 1916906 w 2629295"/>
              <a:gd name="connsiteY54" fmla="*/ 347663 h 595313"/>
              <a:gd name="connsiteX55" fmla="*/ 1935956 w 2629295"/>
              <a:gd name="connsiteY55" fmla="*/ 357188 h 595313"/>
              <a:gd name="connsiteX56" fmla="*/ 1950244 w 2629295"/>
              <a:gd name="connsiteY56" fmla="*/ 366713 h 595313"/>
              <a:gd name="connsiteX57" fmla="*/ 2016919 w 2629295"/>
              <a:gd name="connsiteY57" fmla="*/ 376238 h 595313"/>
              <a:gd name="connsiteX58" fmla="*/ 2040731 w 2629295"/>
              <a:gd name="connsiteY58" fmla="*/ 381000 h 595313"/>
              <a:gd name="connsiteX59" fmla="*/ 2102644 w 2629295"/>
              <a:gd name="connsiteY59" fmla="*/ 371475 h 595313"/>
              <a:gd name="connsiteX60" fmla="*/ 2140744 w 2629295"/>
              <a:gd name="connsiteY60" fmla="*/ 323850 h 595313"/>
              <a:gd name="connsiteX61" fmla="*/ 2207419 w 2629295"/>
              <a:gd name="connsiteY61" fmla="*/ 309562 h 595313"/>
              <a:gd name="connsiteX62" fmla="*/ 2269331 w 2629295"/>
              <a:gd name="connsiteY62" fmla="*/ 304800 h 595313"/>
              <a:gd name="connsiteX63" fmla="*/ 2297906 w 2629295"/>
              <a:gd name="connsiteY63" fmla="*/ 295275 h 595313"/>
              <a:gd name="connsiteX64" fmla="*/ 2302669 w 2629295"/>
              <a:gd name="connsiteY64" fmla="*/ 271463 h 595313"/>
              <a:gd name="connsiteX65" fmla="*/ 2316956 w 2629295"/>
              <a:gd name="connsiteY65" fmla="*/ 266700 h 595313"/>
              <a:gd name="connsiteX66" fmla="*/ 2326481 w 2629295"/>
              <a:gd name="connsiteY66" fmla="*/ 252413 h 595313"/>
              <a:gd name="connsiteX67" fmla="*/ 2359819 w 2629295"/>
              <a:gd name="connsiteY67" fmla="*/ 233363 h 595313"/>
              <a:gd name="connsiteX68" fmla="*/ 2374106 w 2629295"/>
              <a:gd name="connsiteY68" fmla="*/ 219075 h 595313"/>
              <a:gd name="connsiteX69" fmla="*/ 2388394 w 2629295"/>
              <a:gd name="connsiteY69" fmla="*/ 209550 h 595313"/>
              <a:gd name="connsiteX70" fmla="*/ 2407444 w 2629295"/>
              <a:gd name="connsiteY70" fmla="*/ 180975 h 595313"/>
              <a:gd name="connsiteX71" fmla="*/ 2445544 w 2629295"/>
              <a:gd name="connsiteY71" fmla="*/ 138112 h 595313"/>
              <a:gd name="connsiteX72" fmla="*/ 2469356 w 2629295"/>
              <a:gd name="connsiteY72" fmla="*/ 85725 h 595313"/>
              <a:gd name="connsiteX73" fmla="*/ 2497932 w 2629295"/>
              <a:gd name="connsiteY73" fmla="*/ 38100 h 595313"/>
              <a:gd name="connsiteX74" fmla="*/ 2550319 w 2629295"/>
              <a:gd name="connsiteY74" fmla="*/ 9525 h 595313"/>
              <a:gd name="connsiteX75" fmla="*/ 2616995 w 2629295"/>
              <a:gd name="connsiteY75" fmla="*/ 23813 h 595313"/>
              <a:gd name="connsiteX76" fmla="*/ 2626518 w 2629295"/>
              <a:gd name="connsiteY76" fmla="*/ 52388 h 595313"/>
              <a:gd name="connsiteX77" fmla="*/ 2616993 w 2629295"/>
              <a:gd name="connsiteY77" fmla="*/ 104775 h 595313"/>
              <a:gd name="connsiteX0" fmla="*/ 0 w 2629295"/>
              <a:gd name="connsiteY0" fmla="*/ 595313 h 595313"/>
              <a:gd name="connsiteX1" fmla="*/ 42864 w 2629295"/>
              <a:gd name="connsiteY1" fmla="*/ 576263 h 595313"/>
              <a:gd name="connsiteX2" fmla="*/ 126208 w 2629295"/>
              <a:gd name="connsiteY2" fmla="*/ 528638 h 595313"/>
              <a:gd name="connsiteX3" fmla="*/ 176214 w 2629295"/>
              <a:gd name="connsiteY3" fmla="*/ 502444 h 595313"/>
              <a:gd name="connsiteX4" fmla="*/ 233364 w 2629295"/>
              <a:gd name="connsiteY4" fmla="*/ 476250 h 595313"/>
              <a:gd name="connsiteX5" fmla="*/ 271464 w 2629295"/>
              <a:gd name="connsiteY5" fmla="*/ 457200 h 595313"/>
              <a:gd name="connsiteX6" fmla="*/ 361952 w 2629295"/>
              <a:gd name="connsiteY6" fmla="*/ 416719 h 595313"/>
              <a:gd name="connsiteX7" fmla="*/ 442914 w 2629295"/>
              <a:gd name="connsiteY7" fmla="*/ 385763 h 595313"/>
              <a:gd name="connsiteX8" fmla="*/ 535781 w 2629295"/>
              <a:gd name="connsiteY8" fmla="*/ 347663 h 595313"/>
              <a:gd name="connsiteX9" fmla="*/ 579364 w 2629295"/>
              <a:gd name="connsiteY9" fmla="*/ 350598 h 595313"/>
              <a:gd name="connsiteX10" fmla="*/ 602067 w 2629295"/>
              <a:gd name="connsiteY10" fmla="*/ 309952 h 595313"/>
              <a:gd name="connsiteX11" fmla="*/ 636183 w 2629295"/>
              <a:gd name="connsiteY11" fmla="*/ 334017 h 595313"/>
              <a:gd name="connsiteX12" fmla="*/ 748034 w 2629295"/>
              <a:gd name="connsiteY12" fmla="*/ 300427 h 595313"/>
              <a:gd name="connsiteX13" fmla="*/ 794881 w 2629295"/>
              <a:gd name="connsiteY13" fmla="*/ 286139 h 595313"/>
              <a:gd name="connsiteX14" fmla="*/ 823203 w 2629295"/>
              <a:gd name="connsiteY14" fmla="*/ 298618 h 595313"/>
              <a:gd name="connsiteX15" fmla="*/ 867737 w 2629295"/>
              <a:gd name="connsiteY15" fmla="*/ 266700 h 595313"/>
              <a:gd name="connsiteX16" fmla="*/ 954104 w 2629295"/>
              <a:gd name="connsiteY16" fmla="*/ 213030 h 595313"/>
              <a:gd name="connsiteX17" fmla="*/ 973931 w 2629295"/>
              <a:gd name="connsiteY17" fmla="*/ 233363 h 595313"/>
              <a:gd name="connsiteX18" fmla="*/ 988219 w 2629295"/>
              <a:gd name="connsiteY18" fmla="*/ 238125 h 595313"/>
              <a:gd name="connsiteX19" fmla="*/ 1012031 w 2629295"/>
              <a:gd name="connsiteY19" fmla="*/ 233363 h 595313"/>
              <a:gd name="connsiteX20" fmla="*/ 1045369 w 2629295"/>
              <a:gd name="connsiteY20" fmla="*/ 228600 h 595313"/>
              <a:gd name="connsiteX21" fmla="*/ 1088231 w 2629295"/>
              <a:gd name="connsiteY21" fmla="*/ 219075 h 595313"/>
              <a:gd name="connsiteX22" fmla="*/ 1102519 w 2629295"/>
              <a:gd name="connsiteY22" fmla="*/ 209550 h 595313"/>
              <a:gd name="connsiteX23" fmla="*/ 1116806 w 2629295"/>
              <a:gd name="connsiteY23" fmla="*/ 190500 h 595313"/>
              <a:gd name="connsiteX24" fmla="*/ 1135856 w 2629295"/>
              <a:gd name="connsiteY24" fmla="*/ 180975 h 595313"/>
              <a:gd name="connsiteX25" fmla="*/ 1164431 w 2629295"/>
              <a:gd name="connsiteY25" fmla="*/ 166688 h 595313"/>
              <a:gd name="connsiteX26" fmla="*/ 1197769 w 2629295"/>
              <a:gd name="connsiteY26" fmla="*/ 152400 h 595313"/>
              <a:gd name="connsiteX27" fmla="*/ 1226344 w 2629295"/>
              <a:gd name="connsiteY27" fmla="*/ 142875 h 595313"/>
              <a:gd name="connsiteX28" fmla="*/ 1235869 w 2629295"/>
              <a:gd name="connsiteY28" fmla="*/ 119063 h 595313"/>
              <a:gd name="connsiteX29" fmla="*/ 1269206 w 2629295"/>
              <a:gd name="connsiteY29" fmla="*/ 104775 h 595313"/>
              <a:gd name="connsiteX30" fmla="*/ 1273969 w 2629295"/>
              <a:gd name="connsiteY30" fmla="*/ 85725 h 595313"/>
              <a:gd name="connsiteX31" fmla="*/ 1302544 w 2629295"/>
              <a:gd name="connsiteY31" fmla="*/ 80963 h 595313"/>
              <a:gd name="connsiteX32" fmla="*/ 1316831 w 2629295"/>
              <a:gd name="connsiteY32" fmla="*/ 76200 h 595313"/>
              <a:gd name="connsiteX33" fmla="*/ 1335881 w 2629295"/>
              <a:gd name="connsiteY33" fmla="*/ 33338 h 595313"/>
              <a:gd name="connsiteX34" fmla="*/ 1369219 w 2629295"/>
              <a:gd name="connsiteY34" fmla="*/ 14288 h 595313"/>
              <a:gd name="connsiteX35" fmla="*/ 1454944 w 2629295"/>
              <a:gd name="connsiteY35" fmla="*/ 0 h 595313"/>
              <a:gd name="connsiteX36" fmla="*/ 1493044 w 2629295"/>
              <a:gd name="connsiteY36" fmla="*/ 4763 h 595313"/>
              <a:gd name="connsiteX37" fmla="*/ 1512094 w 2629295"/>
              <a:gd name="connsiteY37" fmla="*/ 33338 h 595313"/>
              <a:gd name="connsiteX38" fmla="*/ 1554956 w 2629295"/>
              <a:gd name="connsiteY38" fmla="*/ 66675 h 595313"/>
              <a:gd name="connsiteX39" fmla="*/ 1569244 w 2629295"/>
              <a:gd name="connsiteY39" fmla="*/ 76200 h 595313"/>
              <a:gd name="connsiteX40" fmla="*/ 1597819 w 2629295"/>
              <a:gd name="connsiteY40" fmla="*/ 85725 h 595313"/>
              <a:gd name="connsiteX41" fmla="*/ 1626394 w 2629295"/>
              <a:gd name="connsiteY41" fmla="*/ 104775 h 595313"/>
              <a:gd name="connsiteX42" fmla="*/ 1645444 w 2629295"/>
              <a:gd name="connsiteY42" fmla="*/ 133350 h 595313"/>
              <a:gd name="connsiteX43" fmla="*/ 1659731 w 2629295"/>
              <a:gd name="connsiteY43" fmla="*/ 142875 h 595313"/>
              <a:gd name="connsiteX44" fmla="*/ 1693069 w 2629295"/>
              <a:gd name="connsiteY44" fmla="*/ 152400 h 595313"/>
              <a:gd name="connsiteX45" fmla="*/ 1716881 w 2629295"/>
              <a:gd name="connsiteY45" fmla="*/ 157163 h 595313"/>
              <a:gd name="connsiteX46" fmla="*/ 1750219 w 2629295"/>
              <a:gd name="connsiteY46" fmla="*/ 161925 h 595313"/>
              <a:gd name="connsiteX47" fmla="*/ 1788319 w 2629295"/>
              <a:gd name="connsiteY47" fmla="*/ 171450 h 595313"/>
              <a:gd name="connsiteX48" fmla="*/ 1816894 w 2629295"/>
              <a:gd name="connsiteY48" fmla="*/ 195263 h 595313"/>
              <a:gd name="connsiteX49" fmla="*/ 1831181 w 2629295"/>
              <a:gd name="connsiteY49" fmla="*/ 200025 h 595313"/>
              <a:gd name="connsiteX50" fmla="*/ 1864519 w 2629295"/>
              <a:gd name="connsiteY50" fmla="*/ 233363 h 595313"/>
              <a:gd name="connsiteX51" fmla="*/ 1869281 w 2629295"/>
              <a:gd name="connsiteY51" fmla="*/ 271463 h 595313"/>
              <a:gd name="connsiteX52" fmla="*/ 1874044 w 2629295"/>
              <a:gd name="connsiteY52" fmla="*/ 285750 h 595313"/>
              <a:gd name="connsiteX53" fmla="*/ 1888331 w 2629295"/>
              <a:gd name="connsiteY53" fmla="*/ 290513 h 595313"/>
              <a:gd name="connsiteX54" fmla="*/ 1897856 w 2629295"/>
              <a:gd name="connsiteY54" fmla="*/ 304800 h 595313"/>
              <a:gd name="connsiteX55" fmla="*/ 1916906 w 2629295"/>
              <a:gd name="connsiteY55" fmla="*/ 347663 h 595313"/>
              <a:gd name="connsiteX56" fmla="*/ 1935956 w 2629295"/>
              <a:gd name="connsiteY56" fmla="*/ 357188 h 595313"/>
              <a:gd name="connsiteX57" fmla="*/ 1950244 w 2629295"/>
              <a:gd name="connsiteY57" fmla="*/ 366713 h 595313"/>
              <a:gd name="connsiteX58" fmla="*/ 2016919 w 2629295"/>
              <a:gd name="connsiteY58" fmla="*/ 376238 h 595313"/>
              <a:gd name="connsiteX59" fmla="*/ 2040731 w 2629295"/>
              <a:gd name="connsiteY59" fmla="*/ 381000 h 595313"/>
              <a:gd name="connsiteX60" fmla="*/ 2102644 w 2629295"/>
              <a:gd name="connsiteY60" fmla="*/ 371475 h 595313"/>
              <a:gd name="connsiteX61" fmla="*/ 2140744 w 2629295"/>
              <a:gd name="connsiteY61" fmla="*/ 323850 h 595313"/>
              <a:gd name="connsiteX62" fmla="*/ 2207419 w 2629295"/>
              <a:gd name="connsiteY62" fmla="*/ 309562 h 595313"/>
              <a:gd name="connsiteX63" fmla="*/ 2269331 w 2629295"/>
              <a:gd name="connsiteY63" fmla="*/ 304800 h 595313"/>
              <a:gd name="connsiteX64" fmla="*/ 2297906 w 2629295"/>
              <a:gd name="connsiteY64" fmla="*/ 295275 h 595313"/>
              <a:gd name="connsiteX65" fmla="*/ 2302669 w 2629295"/>
              <a:gd name="connsiteY65" fmla="*/ 271463 h 595313"/>
              <a:gd name="connsiteX66" fmla="*/ 2316956 w 2629295"/>
              <a:gd name="connsiteY66" fmla="*/ 266700 h 595313"/>
              <a:gd name="connsiteX67" fmla="*/ 2326481 w 2629295"/>
              <a:gd name="connsiteY67" fmla="*/ 252413 h 595313"/>
              <a:gd name="connsiteX68" fmla="*/ 2359819 w 2629295"/>
              <a:gd name="connsiteY68" fmla="*/ 233363 h 595313"/>
              <a:gd name="connsiteX69" fmla="*/ 2374106 w 2629295"/>
              <a:gd name="connsiteY69" fmla="*/ 219075 h 595313"/>
              <a:gd name="connsiteX70" fmla="*/ 2388394 w 2629295"/>
              <a:gd name="connsiteY70" fmla="*/ 209550 h 595313"/>
              <a:gd name="connsiteX71" fmla="*/ 2407444 w 2629295"/>
              <a:gd name="connsiteY71" fmla="*/ 180975 h 595313"/>
              <a:gd name="connsiteX72" fmla="*/ 2445544 w 2629295"/>
              <a:gd name="connsiteY72" fmla="*/ 138112 h 595313"/>
              <a:gd name="connsiteX73" fmla="*/ 2469356 w 2629295"/>
              <a:gd name="connsiteY73" fmla="*/ 85725 h 595313"/>
              <a:gd name="connsiteX74" fmla="*/ 2497932 w 2629295"/>
              <a:gd name="connsiteY74" fmla="*/ 38100 h 595313"/>
              <a:gd name="connsiteX75" fmla="*/ 2550319 w 2629295"/>
              <a:gd name="connsiteY75" fmla="*/ 9525 h 595313"/>
              <a:gd name="connsiteX76" fmla="*/ 2616995 w 2629295"/>
              <a:gd name="connsiteY76" fmla="*/ 23813 h 595313"/>
              <a:gd name="connsiteX77" fmla="*/ 2626518 w 2629295"/>
              <a:gd name="connsiteY77" fmla="*/ 52388 h 595313"/>
              <a:gd name="connsiteX78" fmla="*/ 2616993 w 2629295"/>
              <a:gd name="connsiteY78" fmla="*/ 104775 h 595313"/>
              <a:gd name="connsiteX0" fmla="*/ 0 w 2629295"/>
              <a:gd name="connsiteY0" fmla="*/ 595313 h 595313"/>
              <a:gd name="connsiteX1" fmla="*/ 42864 w 2629295"/>
              <a:gd name="connsiteY1" fmla="*/ 576263 h 595313"/>
              <a:gd name="connsiteX2" fmla="*/ 126208 w 2629295"/>
              <a:gd name="connsiteY2" fmla="*/ 528638 h 595313"/>
              <a:gd name="connsiteX3" fmla="*/ 176214 w 2629295"/>
              <a:gd name="connsiteY3" fmla="*/ 502444 h 595313"/>
              <a:gd name="connsiteX4" fmla="*/ 233364 w 2629295"/>
              <a:gd name="connsiteY4" fmla="*/ 476250 h 595313"/>
              <a:gd name="connsiteX5" fmla="*/ 271464 w 2629295"/>
              <a:gd name="connsiteY5" fmla="*/ 457200 h 595313"/>
              <a:gd name="connsiteX6" fmla="*/ 311946 w 2629295"/>
              <a:gd name="connsiteY6" fmla="*/ 438150 h 595313"/>
              <a:gd name="connsiteX7" fmla="*/ 361952 w 2629295"/>
              <a:gd name="connsiteY7" fmla="*/ 416719 h 595313"/>
              <a:gd name="connsiteX8" fmla="*/ 442914 w 2629295"/>
              <a:gd name="connsiteY8" fmla="*/ 385763 h 595313"/>
              <a:gd name="connsiteX9" fmla="*/ 535781 w 2629295"/>
              <a:gd name="connsiteY9" fmla="*/ 347663 h 595313"/>
              <a:gd name="connsiteX10" fmla="*/ 579364 w 2629295"/>
              <a:gd name="connsiteY10" fmla="*/ 350598 h 595313"/>
              <a:gd name="connsiteX11" fmla="*/ 602067 w 2629295"/>
              <a:gd name="connsiteY11" fmla="*/ 309952 h 595313"/>
              <a:gd name="connsiteX12" fmla="*/ 636183 w 2629295"/>
              <a:gd name="connsiteY12" fmla="*/ 334017 h 595313"/>
              <a:gd name="connsiteX13" fmla="*/ 748034 w 2629295"/>
              <a:gd name="connsiteY13" fmla="*/ 300427 h 595313"/>
              <a:gd name="connsiteX14" fmla="*/ 794881 w 2629295"/>
              <a:gd name="connsiteY14" fmla="*/ 286139 h 595313"/>
              <a:gd name="connsiteX15" fmla="*/ 823203 w 2629295"/>
              <a:gd name="connsiteY15" fmla="*/ 298618 h 595313"/>
              <a:gd name="connsiteX16" fmla="*/ 867737 w 2629295"/>
              <a:gd name="connsiteY16" fmla="*/ 266700 h 595313"/>
              <a:gd name="connsiteX17" fmla="*/ 954104 w 2629295"/>
              <a:gd name="connsiteY17" fmla="*/ 213030 h 595313"/>
              <a:gd name="connsiteX18" fmla="*/ 973931 w 2629295"/>
              <a:gd name="connsiteY18" fmla="*/ 233363 h 595313"/>
              <a:gd name="connsiteX19" fmla="*/ 988219 w 2629295"/>
              <a:gd name="connsiteY19" fmla="*/ 238125 h 595313"/>
              <a:gd name="connsiteX20" fmla="*/ 1012031 w 2629295"/>
              <a:gd name="connsiteY20" fmla="*/ 233363 h 595313"/>
              <a:gd name="connsiteX21" fmla="*/ 1045369 w 2629295"/>
              <a:gd name="connsiteY21" fmla="*/ 228600 h 595313"/>
              <a:gd name="connsiteX22" fmla="*/ 1088231 w 2629295"/>
              <a:gd name="connsiteY22" fmla="*/ 219075 h 595313"/>
              <a:gd name="connsiteX23" fmla="*/ 1102519 w 2629295"/>
              <a:gd name="connsiteY23" fmla="*/ 209550 h 595313"/>
              <a:gd name="connsiteX24" fmla="*/ 1116806 w 2629295"/>
              <a:gd name="connsiteY24" fmla="*/ 190500 h 595313"/>
              <a:gd name="connsiteX25" fmla="*/ 1135856 w 2629295"/>
              <a:gd name="connsiteY25" fmla="*/ 180975 h 595313"/>
              <a:gd name="connsiteX26" fmla="*/ 1164431 w 2629295"/>
              <a:gd name="connsiteY26" fmla="*/ 166688 h 595313"/>
              <a:gd name="connsiteX27" fmla="*/ 1197769 w 2629295"/>
              <a:gd name="connsiteY27" fmla="*/ 152400 h 595313"/>
              <a:gd name="connsiteX28" fmla="*/ 1226344 w 2629295"/>
              <a:gd name="connsiteY28" fmla="*/ 142875 h 595313"/>
              <a:gd name="connsiteX29" fmla="*/ 1235869 w 2629295"/>
              <a:gd name="connsiteY29" fmla="*/ 119063 h 595313"/>
              <a:gd name="connsiteX30" fmla="*/ 1269206 w 2629295"/>
              <a:gd name="connsiteY30" fmla="*/ 104775 h 595313"/>
              <a:gd name="connsiteX31" fmla="*/ 1273969 w 2629295"/>
              <a:gd name="connsiteY31" fmla="*/ 85725 h 595313"/>
              <a:gd name="connsiteX32" fmla="*/ 1302544 w 2629295"/>
              <a:gd name="connsiteY32" fmla="*/ 80963 h 595313"/>
              <a:gd name="connsiteX33" fmla="*/ 1316831 w 2629295"/>
              <a:gd name="connsiteY33" fmla="*/ 76200 h 595313"/>
              <a:gd name="connsiteX34" fmla="*/ 1335881 w 2629295"/>
              <a:gd name="connsiteY34" fmla="*/ 33338 h 595313"/>
              <a:gd name="connsiteX35" fmla="*/ 1369219 w 2629295"/>
              <a:gd name="connsiteY35" fmla="*/ 14288 h 595313"/>
              <a:gd name="connsiteX36" fmla="*/ 1454944 w 2629295"/>
              <a:gd name="connsiteY36" fmla="*/ 0 h 595313"/>
              <a:gd name="connsiteX37" fmla="*/ 1493044 w 2629295"/>
              <a:gd name="connsiteY37" fmla="*/ 4763 h 595313"/>
              <a:gd name="connsiteX38" fmla="*/ 1512094 w 2629295"/>
              <a:gd name="connsiteY38" fmla="*/ 33338 h 595313"/>
              <a:gd name="connsiteX39" fmla="*/ 1554956 w 2629295"/>
              <a:gd name="connsiteY39" fmla="*/ 66675 h 595313"/>
              <a:gd name="connsiteX40" fmla="*/ 1569244 w 2629295"/>
              <a:gd name="connsiteY40" fmla="*/ 76200 h 595313"/>
              <a:gd name="connsiteX41" fmla="*/ 1597819 w 2629295"/>
              <a:gd name="connsiteY41" fmla="*/ 85725 h 595313"/>
              <a:gd name="connsiteX42" fmla="*/ 1626394 w 2629295"/>
              <a:gd name="connsiteY42" fmla="*/ 104775 h 595313"/>
              <a:gd name="connsiteX43" fmla="*/ 1645444 w 2629295"/>
              <a:gd name="connsiteY43" fmla="*/ 133350 h 595313"/>
              <a:gd name="connsiteX44" fmla="*/ 1659731 w 2629295"/>
              <a:gd name="connsiteY44" fmla="*/ 142875 h 595313"/>
              <a:gd name="connsiteX45" fmla="*/ 1693069 w 2629295"/>
              <a:gd name="connsiteY45" fmla="*/ 152400 h 595313"/>
              <a:gd name="connsiteX46" fmla="*/ 1716881 w 2629295"/>
              <a:gd name="connsiteY46" fmla="*/ 157163 h 595313"/>
              <a:gd name="connsiteX47" fmla="*/ 1750219 w 2629295"/>
              <a:gd name="connsiteY47" fmla="*/ 161925 h 595313"/>
              <a:gd name="connsiteX48" fmla="*/ 1788319 w 2629295"/>
              <a:gd name="connsiteY48" fmla="*/ 171450 h 595313"/>
              <a:gd name="connsiteX49" fmla="*/ 1816894 w 2629295"/>
              <a:gd name="connsiteY49" fmla="*/ 195263 h 595313"/>
              <a:gd name="connsiteX50" fmla="*/ 1831181 w 2629295"/>
              <a:gd name="connsiteY50" fmla="*/ 200025 h 595313"/>
              <a:gd name="connsiteX51" fmla="*/ 1864519 w 2629295"/>
              <a:gd name="connsiteY51" fmla="*/ 233363 h 595313"/>
              <a:gd name="connsiteX52" fmla="*/ 1869281 w 2629295"/>
              <a:gd name="connsiteY52" fmla="*/ 271463 h 595313"/>
              <a:gd name="connsiteX53" fmla="*/ 1874044 w 2629295"/>
              <a:gd name="connsiteY53" fmla="*/ 285750 h 595313"/>
              <a:gd name="connsiteX54" fmla="*/ 1888331 w 2629295"/>
              <a:gd name="connsiteY54" fmla="*/ 290513 h 595313"/>
              <a:gd name="connsiteX55" fmla="*/ 1897856 w 2629295"/>
              <a:gd name="connsiteY55" fmla="*/ 304800 h 595313"/>
              <a:gd name="connsiteX56" fmla="*/ 1916906 w 2629295"/>
              <a:gd name="connsiteY56" fmla="*/ 347663 h 595313"/>
              <a:gd name="connsiteX57" fmla="*/ 1935956 w 2629295"/>
              <a:gd name="connsiteY57" fmla="*/ 357188 h 595313"/>
              <a:gd name="connsiteX58" fmla="*/ 1950244 w 2629295"/>
              <a:gd name="connsiteY58" fmla="*/ 366713 h 595313"/>
              <a:gd name="connsiteX59" fmla="*/ 2016919 w 2629295"/>
              <a:gd name="connsiteY59" fmla="*/ 376238 h 595313"/>
              <a:gd name="connsiteX60" fmla="*/ 2040731 w 2629295"/>
              <a:gd name="connsiteY60" fmla="*/ 381000 h 595313"/>
              <a:gd name="connsiteX61" fmla="*/ 2102644 w 2629295"/>
              <a:gd name="connsiteY61" fmla="*/ 371475 h 595313"/>
              <a:gd name="connsiteX62" fmla="*/ 2140744 w 2629295"/>
              <a:gd name="connsiteY62" fmla="*/ 323850 h 595313"/>
              <a:gd name="connsiteX63" fmla="*/ 2207419 w 2629295"/>
              <a:gd name="connsiteY63" fmla="*/ 309562 h 595313"/>
              <a:gd name="connsiteX64" fmla="*/ 2269331 w 2629295"/>
              <a:gd name="connsiteY64" fmla="*/ 304800 h 595313"/>
              <a:gd name="connsiteX65" fmla="*/ 2297906 w 2629295"/>
              <a:gd name="connsiteY65" fmla="*/ 295275 h 595313"/>
              <a:gd name="connsiteX66" fmla="*/ 2302669 w 2629295"/>
              <a:gd name="connsiteY66" fmla="*/ 271463 h 595313"/>
              <a:gd name="connsiteX67" fmla="*/ 2316956 w 2629295"/>
              <a:gd name="connsiteY67" fmla="*/ 266700 h 595313"/>
              <a:gd name="connsiteX68" fmla="*/ 2326481 w 2629295"/>
              <a:gd name="connsiteY68" fmla="*/ 252413 h 595313"/>
              <a:gd name="connsiteX69" fmla="*/ 2359819 w 2629295"/>
              <a:gd name="connsiteY69" fmla="*/ 233363 h 595313"/>
              <a:gd name="connsiteX70" fmla="*/ 2374106 w 2629295"/>
              <a:gd name="connsiteY70" fmla="*/ 219075 h 595313"/>
              <a:gd name="connsiteX71" fmla="*/ 2388394 w 2629295"/>
              <a:gd name="connsiteY71" fmla="*/ 209550 h 595313"/>
              <a:gd name="connsiteX72" fmla="*/ 2407444 w 2629295"/>
              <a:gd name="connsiteY72" fmla="*/ 180975 h 595313"/>
              <a:gd name="connsiteX73" fmla="*/ 2445544 w 2629295"/>
              <a:gd name="connsiteY73" fmla="*/ 138112 h 595313"/>
              <a:gd name="connsiteX74" fmla="*/ 2469356 w 2629295"/>
              <a:gd name="connsiteY74" fmla="*/ 85725 h 595313"/>
              <a:gd name="connsiteX75" fmla="*/ 2497932 w 2629295"/>
              <a:gd name="connsiteY75" fmla="*/ 38100 h 595313"/>
              <a:gd name="connsiteX76" fmla="*/ 2550319 w 2629295"/>
              <a:gd name="connsiteY76" fmla="*/ 9525 h 595313"/>
              <a:gd name="connsiteX77" fmla="*/ 2616995 w 2629295"/>
              <a:gd name="connsiteY77" fmla="*/ 23813 h 595313"/>
              <a:gd name="connsiteX78" fmla="*/ 2626518 w 2629295"/>
              <a:gd name="connsiteY78" fmla="*/ 52388 h 595313"/>
              <a:gd name="connsiteX79" fmla="*/ 2616993 w 2629295"/>
              <a:gd name="connsiteY79" fmla="*/ 104775 h 595313"/>
              <a:gd name="connsiteX0" fmla="*/ 0 w 2629295"/>
              <a:gd name="connsiteY0" fmla="*/ 595313 h 595313"/>
              <a:gd name="connsiteX1" fmla="*/ 42864 w 2629295"/>
              <a:gd name="connsiteY1" fmla="*/ 576263 h 595313"/>
              <a:gd name="connsiteX2" fmla="*/ 126208 w 2629295"/>
              <a:gd name="connsiteY2" fmla="*/ 528638 h 595313"/>
              <a:gd name="connsiteX3" fmla="*/ 176214 w 2629295"/>
              <a:gd name="connsiteY3" fmla="*/ 502444 h 595313"/>
              <a:gd name="connsiteX4" fmla="*/ 233364 w 2629295"/>
              <a:gd name="connsiteY4" fmla="*/ 476250 h 595313"/>
              <a:gd name="connsiteX5" fmla="*/ 271464 w 2629295"/>
              <a:gd name="connsiteY5" fmla="*/ 457200 h 595313"/>
              <a:gd name="connsiteX6" fmla="*/ 311946 w 2629295"/>
              <a:gd name="connsiteY6" fmla="*/ 438150 h 595313"/>
              <a:gd name="connsiteX7" fmla="*/ 361952 w 2629295"/>
              <a:gd name="connsiteY7" fmla="*/ 416719 h 595313"/>
              <a:gd name="connsiteX8" fmla="*/ 407196 w 2629295"/>
              <a:gd name="connsiteY8" fmla="*/ 402431 h 595313"/>
              <a:gd name="connsiteX9" fmla="*/ 442914 w 2629295"/>
              <a:gd name="connsiteY9" fmla="*/ 385763 h 595313"/>
              <a:gd name="connsiteX10" fmla="*/ 535781 w 2629295"/>
              <a:gd name="connsiteY10" fmla="*/ 347663 h 595313"/>
              <a:gd name="connsiteX11" fmla="*/ 579364 w 2629295"/>
              <a:gd name="connsiteY11" fmla="*/ 350598 h 595313"/>
              <a:gd name="connsiteX12" fmla="*/ 602067 w 2629295"/>
              <a:gd name="connsiteY12" fmla="*/ 309952 h 595313"/>
              <a:gd name="connsiteX13" fmla="*/ 636183 w 2629295"/>
              <a:gd name="connsiteY13" fmla="*/ 334017 h 595313"/>
              <a:gd name="connsiteX14" fmla="*/ 748034 w 2629295"/>
              <a:gd name="connsiteY14" fmla="*/ 300427 h 595313"/>
              <a:gd name="connsiteX15" fmla="*/ 794881 w 2629295"/>
              <a:gd name="connsiteY15" fmla="*/ 286139 h 595313"/>
              <a:gd name="connsiteX16" fmla="*/ 823203 w 2629295"/>
              <a:gd name="connsiteY16" fmla="*/ 298618 h 595313"/>
              <a:gd name="connsiteX17" fmla="*/ 867737 w 2629295"/>
              <a:gd name="connsiteY17" fmla="*/ 266700 h 595313"/>
              <a:gd name="connsiteX18" fmla="*/ 954104 w 2629295"/>
              <a:gd name="connsiteY18" fmla="*/ 213030 h 595313"/>
              <a:gd name="connsiteX19" fmla="*/ 973931 w 2629295"/>
              <a:gd name="connsiteY19" fmla="*/ 233363 h 595313"/>
              <a:gd name="connsiteX20" fmla="*/ 988219 w 2629295"/>
              <a:gd name="connsiteY20" fmla="*/ 238125 h 595313"/>
              <a:gd name="connsiteX21" fmla="*/ 1012031 w 2629295"/>
              <a:gd name="connsiteY21" fmla="*/ 233363 h 595313"/>
              <a:gd name="connsiteX22" fmla="*/ 1045369 w 2629295"/>
              <a:gd name="connsiteY22" fmla="*/ 228600 h 595313"/>
              <a:gd name="connsiteX23" fmla="*/ 1088231 w 2629295"/>
              <a:gd name="connsiteY23" fmla="*/ 219075 h 595313"/>
              <a:gd name="connsiteX24" fmla="*/ 1102519 w 2629295"/>
              <a:gd name="connsiteY24" fmla="*/ 209550 h 595313"/>
              <a:gd name="connsiteX25" fmla="*/ 1116806 w 2629295"/>
              <a:gd name="connsiteY25" fmla="*/ 190500 h 595313"/>
              <a:gd name="connsiteX26" fmla="*/ 1135856 w 2629295"/>
              <a:gd name="connsiteY26" fmla="*/ 180975 h 595313"/>
              <a:gd name="connsiteX27" fmla="*/ 1164431 w 2629295"/>
              <a:gd name="connsiteY27" fmla="*/ 166688 h 595313"/>
              <a:gd name="connsiteX28" fmla="*/ 1197769 w 2629295"/>
              <a:gd name="connsiteY28" fmla="*/ 152400 h 595313"/>
              <a:gd name="connsiteX29" fmla="*/ 1226344 w 2629295"/>
              <a:gd name="connsiteY29" fmla="*/ 142875 h 595313"/>
              <a:gd name="connsiteX30" fmla="*/ 1235869 w 2629295"/>
              <a:gd name="connsiteY30" fmla="*/ 119063 h 595313"/>
              <a:gd name="connsiteX31" fmla="*/ 1269206 w 2629295"/>
              <a:gd name="connsiteY31" fmla="*/ 104775 h 595313"/>
              <a:gd name="connsiteX32" fmla="*/ 1273969 w 2629295"/>
              <a:gd name="connsiteY32" fmla="*/ 85725 h 595313"/>
              <a:gd name="connsiteX33" fmla="*/ 1302544 w 2629295"/>
              <a:gd name="connsiteY33" fmla="*/ 80963 h 595313"/>
              <a:gd name="connsiteX34" fmla="*/ 1316831 w 2629295"/>
              <a:gd name="connsiteY34" fmla="*/ 76200 h 595313"/>
              <a:gd name="connsiteX35" fmla="*/ 1335881 w 2629295"/>
              <a:gd name="connsiteY35" fmla="*/ 33338 h 595313"/>
              <a:gd name="connsiteX36" fmla="*/ 1369219 w 2629295"/>
              <a:gd name="connsiteY36" fmla="*/ 14288 h 595313"/>
              <a:gd name="connsiteX37" fmla="*/ 1454944 w 2629295"/>
              <a:gd name="connsiteY37" fmla="*/ 0 h 595313"/>
              <a:gd name="connsiteX38" fmla="*/ 1493044 w 2629295"/>
              <a:gd name="connsiteY38" fmla="*/ 4763 h 595313"/>
              <a:gd name="connsiteX39" fmla="*/ 1512094 w 2629295"/>
              <a:gd name="connsiteY39" fmla="*/ 33338 h 595313"/>
              <a:gd name="connsiteX40" fmla="*/ 1554956 w 2629295"/>
              <a:gd name="connsiteY40" fmla="*/ 66675 h 595313"/>
              <a:gd name="connsiteX41" fmla="*/ 1569244 w 2629295"/>
              <a:gd name="connsiteY41" fmla="*/ 76200 h 595313"/>
              <a:gd name="connsiteX42" fmla="*/ 1597819 w 2629295"/>
              <a:gd name="connsiteY42" fmla="*/ 85725 h 595313"/>
              <a:gd name="connsiteX43" fmla="*/ 1626394 w 2629295"/>
              <a:gd name="connsiteY43" fmla="*/ 104775 h 595313"/>
              <a:gd name="connsiteX44" fmla="*/ 1645444 w 2629295"/>
              <a:gd name="connsiteY44" fmla="*/ 133350 h 595313"/>
              <a:gd name="connsiteX45" fmla="*/ 1659731 w 2629295"/>
              <a:gd name="connsiteY45" fmla="*/ 142875 h 595313"/>
              <a:gd name="connsiteX46" fmla="*/ 1693069 w 2629295"/>
              <a:gd name="connsiteY46" fmla="*/ 152400 h 595313"/>
              <a:gd name="connsiteX47" fmla="*/ 1716881 w 2629295"/>
              <a:gd name="connsiteY47" fmla="*/ 157163 h 595313"/>
              <a:gd name="connsiteX48" fmla="*/ 1750219 w 2629295"/>
              <a:gd name="connsiteY48" fmla="*/ 161925 h 595313"/>
              <a:gd name="connsiteX49" fmla="*/ 1788319 w 2629295"/>
              <a:gd name="connsiteY49" fmla="*/ 171450 h 595313"/>
              <a:gd name="connsiteX50" fmla="*/ 1816894 w 2629295"/>
              <a:gd name="connsiteY50" fmla="*/ 195263 h 595313"/>
              <a:gd name="connsiteX51" fmla="*/ 1831181 w 2629295"/>
              <a:gd name="connsiteY51" fmla="*/ 200025 h 595313"/>
              <a:gd name="connsiteX52" fmla="*/ 1864519 w 2629295"/>
              <a:gd name="connsiteY52" fmla="*/ 233363 h 595313"/>
              <a:gd name="connsiteX53" fmla="*/ 1869281 w 2629295"/>
              <a:gd name="connsiteY53" fmla="*/ 271463 h 595313"/>
              <a:gd name="connsiteX54" fmla="*/ 1874044 w 2629295"/>
              <a:gd name="connsiteY54" fmla="*/ 285750 h 595313"/>
              <a:gd name="connsiteX55" fmla="*/ 1888331 w 2629295"/>
              <a:gd name="connsiteY55" fmla="*/ 290513 h 595313"/>
              <a:gd name="connsiteX56" fmla="*/ 1897856 w 2629295"/>
              <a:gd name="connsiteY56" fmla="*/ 304800 h 595313"/>
              <a:gd name="connsiteX57" fmla="*/ 1916906 w 2629295"/>
              <a:gd name="connsiteY57" fmla="*/ 347663 h 595313"/>
              <a:gd name="connsiteX58" fmla="*/ 1935956 w 2629295"/>
              <a:gd name="connsiteY58" fmla="*/ 357188 h 595313"/>
              <a:gd name="connsiteX59" fmla="*/ 1950244 w 2629295"/>
              <a:gd name="connsiteY59" fmla="*/ 366713 h 595313"/>
              <a:gd name="connsiteX60" fmla="*/ 2016919 w 2629295"/>
              <a:gd name="connsiteY60" fmla="*/ 376238 h 595313"/>
              <a:gd name="connsiteX61" fmla="*/ 2040731 w 2629295"/>
              <a:gd name="connsiteY61" fmla="*/ 381000 h 595313"/>
              <a:gd name="connsiteX62" fmla="*/ 2102644 w 2629295"/>
              <a:gd name="connsiteY62" fmla="*/ 371475 h 595313"/>
              <a:gd name="connsiteX63" fmla="*/ 2140744 w 2629295"/>
              <a:gd name="connsiteY63" fmla="*/ 323850 h 595313"/>
              <a:gd name="connsiteX64" fmla="*/ 2207419 w 2629295"/>
              <a:gd name="connsiteY64" fmla="*/ 309562 h 595313"/>
              <a:gd name="connsiteX65" fmla="*/ 2269331 w 2629295"/>
              <a:gd name="connsiteY65" fmla="*/ 304800 h 595313"/>
              <a:gd name="connsiteX66" fmla="*/ 2297906 w 2629295"/>
              <a:gd name="connsiteY66" fmla="*/ 295275 h 595313"/>
              <a:gd name="connsiteX67" fmla="*/ 2302669 w 2629295"/>
              <a:gd name="connsiteY67" fmla="*/ 271463 h 595313"/>
              <a:gd name="connsiteX68" fmla="*/ 2316956 w 2629295"/>
              <a:gd name="connsiteY68" fmla="*/ 266700 h 595313"/>
              <a:gd name="connsiteX69" fmla="*/ 2326481 w 2629295"/>
              <a:gd name="connsiteY69" fmla="*/ 252413 h 595313"/>
              <a:gd name="connsiteX70" fmla="*/ 2359819 w 2629295"/>
              <a:gd name="connsiteY70" fmla="*/ 233363 h 595313"/>
              <a:gd name="connsiteX71" fmla="*/ 2374106 w 2629295"/>
              <a:gd name="connsiteY71" fmla="*/ 219075 h 595313"/>
              <a:gd name="connsiteX72" fmla="*/ 2388394 w 2629295"/>
              <a:gd name="connsiteY72" fmla="*/ 209550 h 595313"/>
              <a:gd name="connsiteX73" fmla="*/ 2407444 w 2629295"/>
              <a:gd name="connsiteY73" fmla="*/ 180975 h 595313"/>
              <a:gd name="connsiteX74" fmla="*/ 2445544 w 2629295"/>
              <a:gd name="connsiteY74" fmla="*/ 138112 h 595313"/>
              <a:gd name="connsiteX75" fmla="*/ 2469356 w 2629295"/>
              <a:gd name="connsiteY75" fmla="*/ 85725 h 595313"/>
              <a:gd name="connsiteX76" fmla="*/ 2497932 w 2629295"/>
              <a:gd name="connsiteY76" fmla="*/ 38100 h 595313"/>
              <a:gd name="connsiteX77" fmla="*/ 2550319 w 2629295"/>
              <a:gd name="connsiteY77" fmla="*/ 9525 h 595313"/>
              <a:gd name="connsiteX78" fmla="*/ 2616995 w 2629295"/>
              <a:gd name="connsiteY78" fmla="*/ 23813 h 595313"/>
              <a:gd name="connsiteX79" fmla="*/ 2626518 w 2629295"/>
              <a:gd name="connsiteY79" fmla="*/ 52388 h 595313"/>
              <a:gd name="connsiteX80" fmla="*/ 2616993 w 2629295"/>
              <a:gd name="connsiteY80" fmla="*/ 104775 h 595313"/>
              <a:gd name="connsiteX0" fmla="*/ 0 w 2629295"/>
              <a:gd name="connsiteY0" fmla="*/ 595313 h 595313"/>
              <a:gd name="connsiteX1" fmla="*/ 42864 w 2629295"/>
              <a:gd name="connsiteY1" fmla="*/ 576263 h 595313"/>
              <a:gd name="connsiteX2" fmla="*/ 126208 w 2629295"/>
              <a:gd name="connsiteY2" fmla="*/ 528638 h 595313"/>
              <a:gd name="connsiteX3" fmla="*/ 176214 w 2629295"/>
              <a:gd name="connsiteY3" fmla="*/ 502444 h 595313"/>
              <a:gd name="connsiteX4" fmla="*/ 233364 w 2629295"/>
              <a:gd name="connsiteY4" fmla="*/ 476250 h 595313"/>
              <a:gd name="connsiteX5" fmla="*/ 271464 w 2629295"/>
              <a:gd name="connsiteY5" fmla="*/ 457200 h 595313"/>
              <a:gd name="connsiteX6" fmla="*/ 311946 w 2629295"/>
              <a:gd name="connsiteY6" fmla="*/ 438150 h 595313"/>
              <a:gd name="connsiteX7" fmla="*/ 361952 w 2629295"/>
              <a:gd name="connsiteY7" fmla="*/ 416719 h 595313"/>
              <a:gd name="connsiteX8" fmla="*/ 407196 w 2629295"/>
              <a:gd name="connsiteY8" fmla="*/ 402431 h 595313"/>
              <a:gd name="connsiteX9" fmla="*/ 442914 w 2629295"/>
              <a:gd name="connsiteY9" fmla="*/ 385763 h 595313"/>
              <a:gd name="connsiteX10" fmla="*/ 478633 w 2629295"/>
              <a:gd name="connsiteY10" fmla="*/ 366713 h 595313"/>
              <a:gd name="connsiteX11" fmla="*/ 535781 w 2629295"/>
              <a:gd name="connsiteY11" fmla="*/ 347663 h 595313"/>
              <a:gd name="connsiteX12" fmla="*/ 579364 w 2629295"/>
              <a:gd name="connsiteY12" fmla="*/ 350598 h 595313"/>
              <a:gd name="connsiteX13" fmla="*/ 602067 w 2629295"/>
              <a:gd name="connsiteY13" fmla="*/ 309952 h 595313"/>
              <a:gd name="connsiteX14" fmla="*/ 636183 w 2629295"/>
              <a:gd name="connsiteY14" fmla="*/ 334017 h 595313"/>
              <a:gd name="connsiteX15" fmla="*/ 748034 w 2629295"/>
              <a:gd name="connsiteY15" fmla="*/ 300427 h 595313"/>
              <a:gd name="connsiteX16" fmla="*/ 794881 w 2629295"/>
              <a:gd name="connsiteY16" fmla="*/ 286139 h 595313"/>
              <a:gd name="connsiteX17" fmla="*/ 823203 w 2629295"/>
              <a:gd name="connsiteY17" fmla="*/ 298618 h 595313"/>
              <a:gd name="connsiteX18" fmla="*/ 867737 w 2629295"/>
              <a:gd name="connsiteY18" fmla="*/ 266700 h 595313"/>
              <a:gd name="connsiteX19" fmla="*/ 954104 w 2629295"/>
              <a:gd name="connsiteY19" fmla="*/ 213030 h 595313"/>
              <a:gd name="connsiteX20" fmla="*/ 973931 w 2629295"/>
              <a:gd name="connsiteY20" fmla="*/ 233363 h 595313"/>
              <a:gd name="connsiteX21" fmla="*/ 988219 w 2629295"/>
              <a:gd name="connsiteY21" fmla="*/ 238125 h 595313"/>
              <a:gd name="connsiteX22" fmla="*/ 1012031 w 2629295"/>
              <a:gd name="connsiteY22" fmla="*/ 233363 h 595313"/>
              <a:gd name="connsiteX23" fmla="*/ 1045369 w 2629295"/>
              <a:gd name="connsiteY23" fmla="*/ 228600 h 595313"/>
              <a:gd name="connsiteX24" fmla="*/ 1088231 w 2629295"/>
              <a:gd name="connsiteY24" fmla="*/ 219075 h 595313"/>
              <a:gd name="connsiteX25" fmla="*/ 1102519 w 2629295"/>
              <a:gd name="connsiteY25" fmla="*/ 209550 h 595313"/>
              <a:gd name="connsiteX26" fmla="*/ 1116806 w 2629295"/>
              <a:gd name="connsiteY26" fmla="*/ 190500 h 595313"/>
              <a:gd name="connsiteX27" fmla="*/ 1135856 w 2629295"/>
              <a:gd name="connsiteY27" fmla="*/ 180975 h 595313"/>
              <a:gd name="connsiteX28" fmla="*/ 1164431 w 2629295"/>
              <a:gd name="connsiteY28" fmla="*/ 166688 h 595313"/>
              <a:gd name="connsiteX29" fmla="*/ 1197769 w 2629295"/>
              <a:gd name="connsiteY29" fmla="*/ 152400 h 595313"/>
              <a:gd name="connsiteX30" fmla="*/ 1226344 w 2629295"/>
              <a:gd name="connsiteY30" fmla="*/ 142875 h 595313"/>
              <a:gd name="connsiteX31" fmla="*/ 1235869 w 2629295"/>
              <a:gd name="connsiteY31" fmla="*/ 119063 h 595313"/>
              <a:gd name="connsiteX32" fmla="*/ 1269206 w 2629295"/>
              <a:gd name="connsiteY32" fmla="*/ 104775 h 595313"/>
              <a:gd name="connsiteX33" fmla="*/ 1273969 w 2629295"/>
              <a:gd name="connsiteY33" fmla="*/ 85725 h 595313"/>
              <a:gd name="connsiteX34" fmla="*/ 1302544 w 2629295"/>
              <a:gd name="connsiteY34" fmla="*/ 80963 h 595313"/>
              <a:gd name="connsiteX35" fmla="*/ 1316831 w 2629295"/>
              <a:gd name="connsiteY35" fmla="*/ 76200 h 595313"/>
              <a:gd name="connsiteX36" fmla="*/ 1335881 w 2629295"/>
              <a:gd name="connsiteY36" fmla="*/ 33338 h 595313"/>
              <a:gd name="connsiteX37" fmla="*/ 1369219 w 2629295"/>
              <a:gd name="connsiteY37" fmla="*/ 14288 h 595313"/>
              <a:gd name="connsiteX38" fmla="*/ 1454944 w 2629295"/>
              <a:gd name="connsiteY38" fmla="*/ 0 h 595313"/>
              <a:gd name="connsiteX39" fmla="*/ 1493044 w 2629295"/>
              <a:gd name="connsiteY39" fmla="*/ 4763 h 595313"/>
              <a:gd name="connsiteX40" fmla="*/ 1512094 w 2629295"/>
              <a:gd name="connsiteY40" fmla="*/ 33338 h 595313"/>
              <a:gd name="connsiteX41" fmla="*/ 1554956 w 2629295"/>
              <a:gd name="connsiteY41" fmla="*/ 66675 h 595313"/>
              <a:gd name="connsiteX42" fmla="*/ 1569244 w 2629295"/>
              <a:gd name="connsiteY42" fmla="*/ 76200 h 595313"/>
              <a:gd name="connsiteX43" fmla="*/ 1597819 w 2629295"/>
              <a:gd name="connsiteY43" fmla="*/ 85725 h 595313"/>
              <a:gd name="connsiteX44" fmla="*/ 1626394 w 2629295"/>
              <a:gd name="connsiteY44" fmla="*/ 104775 h 595313"/>
              <a:gd name="connsiteX45" fmla="*/ 1645444 w 2629295"/>
              <a:gd name="connsiteY45" fmla="*/ 133350 h 595313"/>
              <a:gd name="connsiteX46" fmla="*/ 1659731 w 2629295"/>
              <a:gd name="connsiteY46" fmla="*/ 142875 h 595313"/>
              <a:gd name="connsiteX47" fmla="*/ 1693069 w 2629295"/>
              <a:gd name="connsiteY47" fmla="*/ 152400 h 595313"/>
              <a:gd name="connsiteX48" fmla="*/ 1716881 w 2629295"/>
              <a:gd name="connsiteY48" fmla="*/ 157163 h 595313"/>
              <a:gd name="connsiteX49" fmla="*/ 1750219 w 2629295"/>
              <a:gd name="connsiteY49" fmla="*/ 161925 h 595313"/>
              <a:gd name="connsiteX50" fmla="*/ 1788319 w 2629295"/>
              <a:gd name="connsiteY50" fmla="*/ 171450 h 595313"/>
              <a:gd name="connsiteX51" fmla="*/ 1816894 w 2629295"/>
              <a:gd name="connsiteY51" fmla="*/ 195263 h 595313"/>
              <a:gd name="connsiteX52" fmla="*/ 1831181 w 2629295"/>
              <a:gd name="connsiteY52" fmla="*/ 200025 h 595313"/>
              <a:gd name="connsiteX53" fmla="*/ 1864519 w 2629295"/>
              <a:gd name="connsiteY53" fmla="*/ 233363 h 595313"/>
              <a:gd name="connsiteX54" fmla="*/ 1869281 w 2629295"/>
              <a:gd name="connsiteY54" fmla="*/ 271463 h 595313"/>
              <a:gd name="connsiteX55" fmla="*/ 1874044 w 2629295"/>
              <a:gd name="connsiteY55" fmla="*/ 285750 h 595313"/>
              <a:gd name="connsiteX56" fmla="*/ 1888331 w 2629295"/>
              <a:gd name="connsiteY56" fmla="*/ 290513 h 595313"/>
              <a:gd name="connsiteX57" fmla="*/ 1897856 w 2629295"/>
              <a:gd name="connsiteY57" fmla="*/ 304800 h 595313"/>
              <a:gd name="connsiteX58" fmla="*/ 1916906 w 2629295"/>
              <a:gd name="connsiteY58" fmla="*/ 347663 h 595313"/>
              <a:gd name="connsiteX59" fmla="*/ 1935956 w 2629295"/>
              <a:gd name="connsiteY59" fmla="*/ 357188 h 595313"/>
              <a:gd name="connsiteX60" fmla="*/ 1950244 w 2629295"/>
              <a:gd name="connsiteY60" fmla="*/ 366713 h 595313"/>
              <a:gd name="connsiteX61" fmla="*/ 2016919 w 2629295"/>
              <a:gd name="connsiteY61" fmla="*/ 376238 h 595313"/>
              <a:gd name="connsiteX62" fmla="*/ 2040731 w 2629295"/>
              <a:gd name="connsiteY62" fmla="*/ 381000 h 595313"/>
              <a:gd name="connsiteX63" fmla="*/ 2102644 w 2629295"/>
              <a:gd name="connsiteY63" fmla="*/ 371475 h 595313"/>
              <a:gd name="connsiteX64" fmla="*/ 2140744 w 2629295"/>
              <a:gd name="connsiteY64" fmla="*/ 323850 h 595313"/>
              <a:gd name="connsiteX65" fmla="*/ 2207419 w 2629295"/>
              <a:gd name="connsiteY65" fmla="*/ 309562 h 595313"/>
              <a:gd name="connsiteX66" fmla="*/ 2269331 w 2629295"/>
              <a:gd name="connsiteY66" fmla="*/ 304800 h 595313"/>
              <a:gd name="connsiteX67" fmla="*/ 2297906 w 2629295"/>
              <a:gd name="connsiteY67" fmla="*/ 295275 h 595313"/>
              <a:gd name="connsiteX68" fmla="*/ 2302669 w 2629295"/>
              <a:gd name="connsiteY68" fmla="*/ 271463 h 595313"/>
              <a:gd name="connsiteX69" fmla="*/ 2316956 w 2629295"/>
              <a:gd name="connsiteY69" fmla="*/ 266700 h 595313"/>
              <a:gd name="connsiteX70" fmla="*/ 2326481 w 2629295"/>
              <a:gd name="connsiteY70" fmla="*/ 252413 h 595313"/>
              <a:gd name="connsiteX71" fmla="*/ 2359819 w 2629295"/>
              <a:gd name="connsiteY71" fmla="*/ 233363 h 595313"/>
              <a:gd name="connsiteX72" fmla="*/ 2374106 w 2629295"/>
              <a:gd name="connsiteY72" fmla="*/ 219075 h 595313"/>
              <a:gd name="connsiteX73" fmla="*/ 2388394 w 2629295"/>
              <a:gd name="connsiteY73" fmla="*/ 209550 h 595313"/>
              <a:gd name="connsiteX74" fmla="*/ 2407444 w 2629295"/>
              <a:gd name="connsiteY74" fmla="*/ 180975 h 595313"/>
              <a:gd name="connsiteX75" fmla="*/ 2445544 w 2629295"/>
              <a:gd name="connsiteY75" fmla="*/ 138112 h 595313"/>
              <a:gd name="connsiteX76" fmla="*/ 2469356 w 2629295"/>
              <a:gd name="connsiteY76" fmla="*/ 85725 h 595313"/>
              <a:gd name="connsiteX77" fmla="*/ 2497932 w 2629295"/>
              <a:gd name="connsiteY77" fmla="*/ 38100 h 595313"/>
              <a:gd name="connsiteX78" fmla="*/ 2550319 w 2629295"/>
              <a:gd name="connsiteY78" fmla="*/ 9525 h 595313"/>
              <a:gd name="connsiteX79" fmla="*/ 2616995 w 2629295"/>
              <a:gd name="connsiteY79" fmla="*/ 23813 h 595313"/>
              <a:gd name="connsiteX80" fmla="*/ 2626518 w 2629295"/>
              <a:gd name="connsiteY80" fmla="*/ 52388 h 595313"/>
              <a:gd name="connsiteX81" fmla="*/ 2616993 w 2629295"/>
              <a:gd name="connsiteY81" fmla="*/ 104775 h 595313"/>
              <a:gd name="connsiteX0" fmla="*/ 0 w 2629295"/>
              <a:gd name="connsiteY0" fmla="*/ 595313 h 595313"/>
              <a:gd name="connsiteX1" fmla="*/ 42864 w 2629295"/>
              <a:gd name="connsiteY1" fmla="*/ 576263 h 595313"/>
              <a:gd name="connsiteX2" fmla="*/ 95252 w 2629295"/>
              <a:gd name="connsiteY2" fmla="*/ 547688 h 595313"/>
              <a:gd name="connsiteX3" fmla="*/ 126208 w 2629295"/>
              <a:gd name="connsiteY3" fmla="*/ 528638 h 595313"/>
              <a:gd name="connsiteX4" fmla="*/ 176214 w 2629295"/>
              <a:gd name="connsiteY4" fmla="*/ 502444 h 595313"/>
              <a:gd name="connsiteX5" fmla="*/ 233364 w 2629295"/>
              <a:gd name="connsiteY5" fmla="*/ 476250 h 595313"/>
              <a:gd name="connsiteX6" fmla="*/ 271464 w 2629295"/>
              <a:gd name="connsiteY6" fmla="*/ 457200 h 595313"/>
              <a:gd name="connsiteX7" fmla="*/ 311946 w 2629295"/>
              <a:gd name="connsiteY7" fmla="*/ 438150 h 595313"/>
              <a:gd name="connsiteX8" fmla="*/ 361952 w 2629295"/>
              <a:gd name="connsiteY8" fmla="*/ 416719 h 595313"/>
              <a:gd name="connsiteX9" fmla="*/ 407196 w 2629295"/>
              <a:gd name="connsiteY9" fmla="*/ 402431 h 595313"/>
              <a:gd name="connsiteX10" fmla="*/ 442914 w 2629295"/>
              <a:gd name="connsiteY10" fmla="*/ 385763 h 595313"/>
              <a:gd name="connsiteX11" fmla="*/ 478633 w 2629295"/>
              <a:gd name="connsiteY11" fmla="*/ 366713 h 595313"/>
              <a:gd name="connsiteX12" fmla="*/ 535781 w 2629295"/>
              <a:gd name="connsiteY12" fmla="*/ 347663 h 595313"/>
              <a:gd name="connsiteX13" fmla="*/ 579364 w 2629295"/>
              <a:gd name="connsiteY13" fmla="*/ 350598 h 595313"/>
              <a:gd name="connsiteX14" fmla="*/ 602067 w 2629295"/>
              <a:gd name="connsiteY14" fmla="*/ 309952 h 595313"/>
              <a:gd name="connsiteX15" fmla="*/ 636183 w 2629295"/>
              <a:gd name="connsiteY15" fmla="*/ 334017 h 595313"/>
              <a:gd name="connsiteX16" fmla="*/ 748034 w 2629295"/>
              <a:gd name="connsiteY16" fmla="*/ 300427 h 595313"/>
              <a:gd name="connsiteX17" fmla="*/ 794881 w 2629295"/>
              <a:gd name="connsiteY17" fmla="*/ 286139 h 595313"/>
              <a:gd name="connsiteX18" fmla="*/ 823203 w 2629295"/>
              <a:gd name="connsiteY18" fmla="*/ 298618 h 595313"/>
              <a:gd name="connsiteX19" fmla="*/ 867737 w 2629295"/>
              <a:gd name="connsiteY19" fmla="*/ 266700 h 595313"/>
              <a:gd name="connsiteX20" fmla="*/ 954104 w 2629295"/>
              <a:gd name="connsiteY20" fmla="*/ 213030 h 595313"/>
              <a:gd name="connsiteX21" fmla="*/ 973931 w 2629295"/>
              <a:gd name="connsiteY21" fmla="*/ 233363 h 595313"/>
              <a:gd name="connsiteX22" fmla="*/ 988219 w 2629295"/>
              <a:gd name="connsiteY22" fmla="*/ 238125 h 595313"/>
              <a:gd name="connsiteX23" fmla="*/ 1012031 w 2629295"/>
              <a:gd name="connsiteY23" fmla="*/ 233363 h 595313"/>
              <a:gd name="connsiteX24" fmla="*/ 1045369 w 2629295"/>
              <a:gd name="connsiteY24" fmla="*/ 228600 h 595313"/>
              <a:gd name="connsiteX25" fmla="*/ 1088231 w 2629295"/>
              <a:gd name="connsiteY25" fmla="*/ 219075 h 595313"/>
              <a:gd name="connsiteX26" fmla="*/ 1102519 w 2629295"/>
              <a:gd name="connsiteY26" fmla="*/ 209550 h 595313"/>
              <a:gd name="connsiteX27" fmla="*/ 1116806 w 2629295"/>
              <a:gd name="connsiteY27" fmla="*/ 190500 h 595313"/>
              <a:gd name="connsiteX28" fmla="*/ 1135856 w 2629295"/>
              <a:gd name="connsiteY28" fmla="*/ 180975 h 595313"/>
              <a:gd name="connsiteX29" fmla="*/ 1164431 w 2629295"/>
              <a:gd name="connsiteY29" fmla="*/ 166688 h 595313"/>
              <a:gd name="connsiteX30" fmla="*/ 1197769 w 2629295"/>
              <a:gd name="connsiteY30" fmla="*/ 152400 h 595313"/>
              <a:gd name="connsiteX31" fmla="*/ 1226344 w 2629295"/>
              <a:gd name="connsiteY31" fmla="*/ 142875 h 595313"/>
              <a:gd name="connsiteX32" fmla="*/ 1235869 w 2629295"/>
              <a:gd name="connsiteY32" fmla="*/ 119063 h 595313"/>
              <a:gd name="connsiteX33" fmla="*/ 1269206 w 2629295"/>
              <a:gd name="connsiteY33" fmla="*/ 104775 h 595313"/>
              <a:gd name="connsiteX34" fmla="*/ 1273969 w 2629295"/>
              <a:gd name="connsiteY34" fmla="*/ 85725 h 595313"/>
              <a:gd name="connsiteX35" fmla="*/ 1302544 w 2629295"/>
              <a:gd name="connsiteY35" fmla="*/ 80963 h 595313"/>
              <a:gd name="connsiteX36" fmla="*/ 1316831 w 2629295"/>
              <a:gd name="connsiteY36" fmla="*/ 76200 h 595313"/>
              <a:gd name="connsiteX37" fmla="*/ 1335881 w 2629295"/>
              <a:gd name="connsiteY37" fmla="*/ 33338 h 595313"/>
              <a:gd name="connsiteX38" fmla="*/ 1369219 w 2629295"/>
              <a:gd name="connsiteY38" fmla="*/ 14288 h 595313"/>
              <a:gd name="connsiteX39" fmla="*/ 1454944 w 2629295"/>
              <a:gd name="connsiteY39" fmla="*/ 0 h 595313"/>
              <a:gd name="connsiteX40" fmla="*/ 1493044 w 2629295"/>
              <a:gd name="connsiteY40" fmla="*/ 4763 h 595313"/>
              <a:gd name="connsiteX41" fmla="*/ 1512094 w 2629295"/>
              <a:gd name="connsiteY41" fmla="*/ 33338 h 595313"/>
              <a:gd name="connsiteX42" fmla="*/ 1554956 w 2629295"/>
              <a:gd name="connsiteY42" fmla="*/ 66675 h 595313"/>
              <a:gd name="connsiteX43" fmla="*/ 1569244 w 2629295"/>
              <a:gd name="connsiteY43" fmla="*/ 76200 h 595313"/>
              <a:gd name="connsiteX44" fmla="*/ 1597819 w 2629295"/>
              <a:gd name="connsiteY44" fmla="*/ 85725 h 595313"/>
              <a:gd name="connsiteX45" fmla="*/ 1626394 w 2629295"/>
              <a:gd name="connsiteY45" fmla="*/ 104775 h 595313"/>
              <a:gd name="connsiteX46" fmla="*/ 1645444 w 2629295"/>
              <a:gd name="connsiteY46" fmla="*/ 133350 h 595313"/>
              <a:gd name="connsiteX47" fmla="*/ 1659731 w 2629295"/>
              <a:gd name="connsiteY47" fmla="*/ 142875 h 595313"/>
              <a:gd name="connsiteX48" fmla="*/ 1693069 w 2629295"/>
              <a:gd name="connsiteY48" fmla="*/ 152400 h 595313"/>
              <a:gd name="connsiteX49" fmla="*/ 1716881 w 2629295"/>
              <a:gd name="connsiteY49" fmla="*/ 157163 h 595313"/>
              <a:gd name="connsiteX50" fmla="*/ 1750219 w 2629295"/>
              <a:gd name="connsiteY50" fmla="*/ 161925 h 595313"/>
              <a:gd name="connsiteX51" fmla="*/ 1788319 w 2629295"/>
              <a:gd name="connsiteY51" fmla="*/ 171450 h 595313"/>
              <a:gd name="connsiteX52" fmla="*/ 1816894 w 2629295"/>
              <a:gd name="connsiteY52" fmla="*/ 195263 h 595313"/>
              <a:gd name="connsiteX53" fmla="*/ 1831181 w 2629295"/>
              <a:gd name="connsiteY53" fmla="*/ 200025 h 595313"/>
              <a:gd name="connsiteX54" fmla="*/ 1864519 w 2629295"/>
              <a:gd name="connsiteY54" fmla="*/ 233363 h 595313"/>
              <a:gd name="connsiteX55" fmla="*/ 1869281 w 2629295"/>
              <a:gd name="connsiteY55" fmla="*/ 271463 h 595313"/>
              <a:gd name="connsiteX56" fmla="*/ 1874044 w 2629295"/>
              <a:gd name="connsiteY56" fmla="*/ 285750 h 595313"/>
              <a:gd name="connsiteX57" fmla="*/ 1888331 w 2629295"/>
              <a:gd name="connsiteY57" fmla="*/ 290513 h 595313"/>
              <a:gd name="connsiteX58" fmla="*/ 1897856 w 2629295"/>
              <a:gd name="connsiteY58" fmla="*/ 304800 h 595313"/>
              <a:gd name="connsiteX59" fmla="*/ 1916906 w 2629295"/>
              <a:gd name="connsiteY59" fmla="*/ 347663 h 595313"/>
              <a:gd name="connsiteX60" fmla="*/ 1935956 w 2629295"/>
              <a:gd name="connsiteY60" fmla="*/ 357188 h 595313"/>
              <a:gd name="connsiteX61" fmla="*/ 1950244 w 2629295"/>
              <a:gd name="connsiteY61" fmla="*/ 366713 h 595313"/>
              <a:gd name="connsiteX62" fmla="*/ 2016919 w 2629295"/>
              <a:gd name="connsiteY62" fmla="*/ 376238 h 595313"/>
              <a:gd name="connsiteX63" fmla="*/ 2040731 w 2629295"/>
              <a:gd name="connsiteY63" fmla="*/ 381000 h 595313"/>
              <a:gd name="connsiteX64" fmla="*/ 2102644 w 2629295"/>
              <a:gd name="connsiteY64" fmla="*/ 371475 h 595313"/>
              <a:gd name="connsiteX65" fmla="*/ 2140744 w 2629295"/>
              <a:gd name="connsiteY65" fmla="*/ 323850 h 595313"/>
              <a:gd name="connsiteX66" fmla="*/ 2207419 w 2629295"/>
              <a:gd name="connsiteY66" fmla="*/ 309562 h 595313"/>
              <a:gd name="connsiteX67" fmla="*/ 2269331 w 2629295"/>
              <a:gd name="connsiteY67" fmla="*/ 304800 h 595313"/>
              <a:gd name="connsiteX68" fmla="*/ 2297906 w 2629295"/>
              <a:gd name="connsiteY68" fmla="*/ 295275 h 595313"/>
              <a:gd name="connsiteX69" fmla="*/ 2302669 w 2629295"/>
              <a:gd name="connsiteY69" fmla="*/ 271463 h 595313"/>
              <a:gd name="connsiteX70" fmla="*/ 2316956 w 2629295"/>
              <a:gd name="connsiteY70" fmla="*/ 266700 h 595313"/>
              <a:gd name="connsiteX71" fmla="*/ 2326481 w 2629295"/>
              <a:gd name="connsiteY71" fmla="*/ 252413 h 595313"/>
              <a:gd name="connsiteX72" fmla="*/ 2359819 w 2629295"/>
              <a:gd name="connsiteY72" fmla="*/ 233363 h 595313"/>
              <a:gd name="connsiteX73" fmla="*/ 2374106 w 2629295"/>
              <a:gd name="connsiteY73" fmla="*/ 219075 h 595313"/>
              <a:gd name="connsiteX74" fmla="*/ 2388394 w 2629295"/>
              <a:gd name="connsiteY74" fmla="*/ 209550 h 595313"/>
              <a:gd name="connsiteX75" fmla="*/ 2407444 w 2629295"/>
              <a:gd name="connsiteY75" fmla="*/ 180975 h 595313"/>
              <a:gd name="connsiteX76" fmla="*/ 2445544 w 2629295"/>
              <a:gd name="connsiteY76" fmla="*/ 138112 h 595313"/>
              <a:gd name="connsiteX77" fmla="*/ 2469356 w 2629295"/>
              <a:gd name="connsiteY77" fmla="*/ 85725 h 595313"/>
              <a:gd name="connsiteX78" fmla="*/ 2497932 w 2629295"/>
              <a:gd name="connsiteY78" fmla="*/ 38100 h 595313"/>
              <a:gd name="connsiteX79" fmla="*/ 2550319 w 2629295"/>
              <a:gd name="connsiteY79" fmla="*/ 9525 h 595313"/>
              <a:gd name="connsiteX80" fmla="*/ 2616995 w 2629295"/>
              <a:gd name="connsiteY80" fmla="*/ 23813 h 595313"/>
              <a:gd name="connsiteX81" fmla="*/ 2626518 w 2629295"/>
              <a:gd name="connsiteY81" fmla="*/ 52388 h 595313"/>
              <a:gd name="connsiteX82" fmla="*/ 2616993 w 2629295"/>
              <a:gd name="connsiteY82" fmla="*/ 104775 h 595313"/>
              <a:gd name="connsiteX0" fmla="*/ 0 w 2629295"/>
              <a:gd name="connsiteY0" fmla="*/ 595313 h 595313"/>
              <a:gd name="connsiteX1" fmla="*/ 42864 w 2629295"/>
              <a:gd name="connsiteY1" fmla="*/ 576263 h 595313"/>
              <a:gd name="connsiteX2" fmla="*/ 95252 w 2629295"/>
              <a:gd name="connsiteY2" fmla="*/ 547688 h 595313"/>
              <a:gd name="connsiteX3" fmla="*/ 126208 w 2629295"/>
              <a:gd name="connsiteY3" fmla="*/ 528638 h 595313"/>
              <a:gd name="connsiteX4" fmla="*/ 176214 w 2629295"/>
              <a:gd name="connsiteY4" fmla="*/ 502444 h 595313"/>
              <a:gd name="connsiteX5" fmla="*/ 233364 w 2629295"/>
              <a:gd name="connsiteY5" fmla="*/ 476250 h 595313"/>
              <a:gd name="connsiteX6" fmla="*/ 271464 w 2629295"/>
              <a:gd name="connsiteY6" fmla="*/ 457200 h 595313"/>
              <a:gd name="connsiteX7" fmla="*/ 311946 w 2629295"/>
              <a:gd name="connsiteY7" fmla="*/ 438150 h 595313"/>
              <a:gd name="connsiteX8" fmla="*/ 361952 w 2629295"/>
              <a:gd name="connsiteY8" fmla="*/ 416719 h 595313"/>
              <a:gd name="connsiteX9" fmla="*/ 407196 w 2629295"/>
              <a:gd name="connsiteY9" fmla="*/ 402431 h 595313"/>
              <a:gd name="connsiteX10" fmla="*/ 450058 w 2629295"/>
              <a:gd name="connsiteY10" fmla="*/ 400051 h 595313"/>
              <a:gd name="connsiteX11" fmla="*/ 478633 w 2629295"/>
              <a:gd name="connsiteY11" fmla="*/ 366713 h 595313"/>
              <a:gd name="connsiteX12" fmla="*/ 535781 w 2629295"/>
              <a:gd name="connsiteY12" fmla="*/ 347663 h 595313"/>
              <a:gd name="connsiteX13" fmla="*/ 579364 w 2629295"/>
              <a:gd name="connsiteY13" fmla="*/ 350598 h 595313"/>
              <a:gd name="connsiteX14" fmla="*/ 602067 w 2629295"/>
              <a:gd name="connsiteY14" fmla="*/ 309952 h 595313"/>
              <a:gd name="connsiteX15" fmla="*/ 636183 w 2629295"/>
              <a:gd name="connsiteY15" fmla="*/ 334017 h 595313"/>
              <a:gd name="connsiteX16" fmla="*/ 748034 w 2629295"/>
              <a:gd name="connsiteY16" fmla="*/ 300427 h 595313"/>
              <a:gd name="connsiteX17" fmla="*/ 794881 w 2629295"/>
              <a:gd name="connsiteY17" fmla="*/ 286139 h 595313"/>
              <a:gd name="connsiteX18" fmla="*/ 823203 w 2629295"/>
              <a:gd name="connsiteY18" fmla="*/ 298618 h 595313"/>
              <a:gd name="connsiteX19" fmla="*/ 867737 w 2629295"/>
              <a:gd name="connsiteY19" fmla="*/ 266700 h 595313"/>
              <a:gd name="connsiteX20" fmla="*/ 954104 w 2629295"/>
              <a:gd name="connsiteY20" fmla="*/ 213030 h 595313"/>
              <a:gd name="connsiteX21" fmla="*/ 973931 w 2629295"/>
              <a:gd name="connsiteY21" fmla="*/ 233363 h 595313"/>
              <a:gd name="connsiteX22" fmla="*/ 988219 w 2629295"/>
              <a:gd name="connsiteY22" fmla="*/ 238125 h 595313"/>
              <a:gd name="connsiteX23" fmla="*/ 1012031 w 2629295"/>
              <a:gd name="connsiteY23" fmla="*/ 233363 h 595313"/>
              <a:gd name="connsiteX24" fmla="*/ 1045369 w 2629295"/>
              <a:gd name="connsiteY24" fmla="*/ 228600 h 595313"/>
              <a:gd name="connsiteX25" fmla="*/ 1088231 w 2629295"/>
              <a:gd name="connsiteY25" fmla="*/ 219075 h 595313"/>
              <a:gd name="connsiteX26" fmla="*/ 1102519 w 2629295"/>
              <a:gd name="connsiteY26" fmla="*/ 209550 h 595313"/>
              <a:gd name="connsiteX27" fmla="*/ 1116806 w 2629295"/>
              <a:gd name="connsiteY27" fmla="*/ 190500 h 595313"/>
              <a:gd name="connsiteX28" fmla="*/ 1135856 w 2629295"/>
              <a:gd name="connsiteY28" fmla="*/ 180975 h 595313"/>
              <a:gd name="connsiteX29" fmla="*/ 1164431 w 2629295"/>
              <a:gd name="connsiteY29" fmla="*/ 166688 h 595313"/>
              <a:gd name="connsiteX30" fmla="*/ 1197769 w 2629295"/>
              <a:gd name="connsiteY30" fmla="*/ 152400 h 595313"/>
              <a:gd name="connsiteX31" fmla="*/ 1226344 w 2629295"/>
              <a:gd name="connsiteY31" fmla="*/ 142875 h 595313"/>
              <a:gd name="connsiteX32" fmla="*/ 1235869 w 2629295"/>
              <a:gd name="connsiteY32" fmla="*/ 119063 h 595313"/>
              <a:gd name="connsiteX33" fmla="*/ 1269206 w 2629295"/>
              <a:gd name="connsiteY33" fmla="*/ 104775 h 595313"/>
              <a:gd name="connsiteX34" fmla="*/ 1273969 w 2629295"/>
              <a:gd name="connsiteY34" fmla="*/ 85725 h 595313"/>
              <a:gd name="connsiteX35" fmla="*/ 1302544 w 2629295"/>
              <a:gd name="connsiteY35" fmla="*/ 80963 h 595313"/>
              <a:gd name="connsiteX36" fmla="*/ 1316831 w 2629295"/>
              <a:gd name="connsiteY36" fmla="*/ 76200 h 595313"/>
              <a:gd name="connsiteX37" fmla="*/ 1335881 w 2629295"/>
              <a:gd name="connsiteY37" fmla="*/ 33338 h 595313"/>
              <a:gd name="connsiteX38" fmla="*/ 1369219 w 2629295"/>
              <a:gd name="connsiteY38" fmla="*/ 14288 h 595313"/>
              <a:gd name="connsiteX39" fmla="*/ 1454944 w 2629295"/>
              <a:gd name="connsiteY39" fmla="*/ 0 h 595313"/>
              <a:gd name="connsiteX40" fmla="*/ 1493044 w 2629295"/>
              <a:gd name="connsiteY40" fmla="*/ 4763 h 595313"/>
              <a:gd name="connsiteX41" fmla="*/ 1512094 w 2629295"/>
              <a:gd name="connsiteY41" fmla="*/ 33338 h 595313"/>
              <a:gd name="connsiteX42" fmla="*/ 1554956 w 2629295"/>
              <a:gd name="connsiteY42" fmla="*/ 66675 h 595313"/>
              <a:gd name="connsiteX43" fmla="*/ 1569244 w 2629295"/>
              <a:gd name="connsiteY43" fmla="*/ 76200 h 595313"/>
              <a:gd name="connsiteX44" fmla="*/ 1597819 w 2629295"/>
              <a:gd name="connsiteY44" fmla="*/ 85725 h 595313"/>
              <a:gd name="connsiteX45" fmla="*/ 1626394 w 2629295"/>
              <a:gd name="connsiteY45" fmla="*/ 104775 h 595313"/>
              <a:gd name="connsiteX46" fmla="*/ 1645444 w 2629295"/>
              <a:gd name="connsiteY46" fmla="*/ 133350 h 595313"/>
              <a:gd name="connsiteX47" fmla="*/ 1659731 w 2629295"/>
              <a:gd name="connsiteY47" fmla="*/ 142875 h 595313"/>
              <a:gd name="connsiteX48" fmla="*/ 1693069 w 2629295"/>
              <a:gd name="connsiteY48" fmla="*/ 152400 h 595313"/>
              <a:gd name="connsiteX49" fmla="*/ 1716881 w 2629295"/>
              <a:gd name="connsiteY49" fmla="*/ 157163 h 595313"/>
              <a:gd name="connsiteX50" fmla="*/ 1750219 w 2629295"/>
              <a:gd name="connsiteY50" fmla="*/ 161925 h 595313"/>
              <a:gd name="connsiteX51" fmla="*/ 1788319 w 2629295"/>
              <a:gd name="connsiteY51" fmla="*/ 171450 h 595313"/>
              <a:gd name="connsiteX52" fmla="*/ 1816894 w 2629295"/>
              <a:gd name="connsiteY52" fmla="*/ 195263 h 595313"/>
              <a:gd name="connsiteX53" fmla="*/ 1831181 w 2629295"/>
              <a:gd name="connsiteY53" fmla="*/ 200025 h 595313"/>
              <a:gd name="connsiteX54" fmla="*/ 1864519 w 2629295"/>
              <a:gd name="connsiteY54" fmla="*/ 233363 h 595313"/>
              <a:gd name="connsiteX55" fmla="*/ 1869281 w 2629295"/>
              <a:gd name="connsiteY55" fmla="*/ 271463 h 595313"/>
              <a:gd name="connsiteX56" fmla="*/ 1874044 w 2629295"/>
              <a:gd name="connsiteY56" fmla="*/ 285750 h 595313"/>
              <a:gd name="connsiteX57" fmla="*/ 1888331 w 2629295"/>
              <a:gd name="connsiteY57" fmla="*/ 290513 h 595313"/>
              <a:gd name="connsiteX58" fmla="*/ 1897856 w 2629295"/>
              <a:gd name="connsiteY58" fmla="*/ 304800 h 595313"/>
              <a:gd name="connsiteX59" fmla="*/ 1916906 w 2629295"/>
              <a:gd name="connsiteY59" fmla="*/ 347663 h 595313"/>
              <a:gd name="connsiteX60" fmla="*/ 1935956 w 2629295"/>
              <a:gd name="connsiteY60" fmla="*/ 357188 h 595313"/>
              <a:gd name="connsiteX61" fmla="*/ 1950244 w 2629295"/>
              <a:gd name="connsiteY61" fmla="*/ 366713 h 595313"/>
              <a:gd name="connsiteX62" fmla="*/ 2016919 w 2629295"/>
              <a:gd name="connsiteY62" fmla="*/ 376238 h 595313"/>
              <a:gd name="connsiteX63" fmla="*/ 2040731 w 2629295"/>
              <a:gd name="connsiteY63" fmla="*/ 381000 h 595313"/>
              <a:gd name="connsiteX64" fmla="*/ 2102644 w 2629295"/>
              <a:gd name="connsiteY64" fmla="*/ 371475 h 595313"/>
              <a:gd name="connsiteX65" fmla="*/ 2140744 w 2629295"/>
              <a:gd name="connsiteY65" fmla="*/ 323850 h 595313"/>
              <a:gd name="connsiteX66" fmla="*/ 2207419 w 2629295"/>
              <a:gd name="connsiteY66" fmla="*/ 309562 h 595313"/>
              <a:gd name="connsiteX67" fmla="*/ 2269331 w 2629295"/>
              <a:gd name="connsiteY67" fmla="*/ 304800 h 595313"/>
              <a:gd name="connsiteX68" fmla="*/ 2297906 w 2629295"/>
              <a:gd name="connsiteY68" fmla="*/ 295275 h 595313"/>
              <a:gd name="connsiteX69" fmla="*/ 2302669 w 2629295"/>
              <a:gd name="connsiteY69" fmla="*/ 271463 h 595313"/>
              <a:gd name="connsiteX70" fmla="*/ 2316956 w 2629295"/>
              <a:gd name="connsiteY70" fmla="*/ 266700 h 595313"/>
              <a:gd name="connsiteX71" fmla="*/ 2326481 w 2629295"/>
              <a:gd name="connsiteY71" fmla="*/ 252413 h 595313"/>
              <a:gd name="connsiteX72" fmla="*/ 2359819 w 2629295"/>
              <a:gd name="connsiteY72" fmla="*/ 233363 h 595313"/>
              <a:gd name="connsiteX73" fmla="*/ 2374106 w 2629295"/>
              <a:gd name="connsiteY73" fmla="*/ 219075 h 595313"/>
              <a:gd name="connsiteX74" fmla="*/ 2388394 w 2629295"/>
              <a:gd name="connsiteY74" fmla="*/ 209550 h 595313"/>
              <a:gd name="connsiteX75" fmla="*/ 2407444 w 2629295"/>
              <a:gd name="connsiteY75" fmla="*/ 180975 h 595313"/>
              <a:gd name="connsiteX76" fmla="*/ 2445544 w 2629295"/>
              <a:gd name="connsiteY76" fmla="*/ 138112 h 595313"/>
              <a:gd name="connsiteX77" fmla="*/ 2469356 w 2629295"/>
              <a:gd name="connsiteY77" fmla="*/ 85725 h 595313"/>
              <a:gd name="connsiteX78" fmla="*/ 2497932 w 2629295"/>
              <a:gd name="connsiteY78" fmla="*/ 38100 h 595313"/>
              <a:gd name="connsiteX79" fmla="*/ 2550319 w 2629295"/>
              <a:gd name="connsiteY79" fmla="*/ 9525 h 595313"/>
              <a:gd name="connsiteX80" fmla="*/ 2616995 w 2629295"/>
              <a:gd name="connsiteY80" fmla="*/ 23813 h 595313"/>
              <a:gd name="connsiteX81" fmla="*/ 2626518 w 2629295"/>
              <a:gd name="connsiteY81" fmla="*/ 52388 h 595313"/>
              <a:gd name="connsiteX82" fmla="*/ 2616993 w 2629295"/>
              <a:gd name="connsiteY82" fmla="*/ 104775 h 595313"/>
              <a:gd name="connsiteX0" fmla="*/ 0 w 2629295"/>
              <a:gd name="connsiteY0" fmla="*/ 595313 h 595313"/>
              <a:gd name="connsiteX1" fmla="*/ 42864 w 2629295"/>
              <a:gd name="connsiteY1" fmla="*/ 576263 h 595313"/>
              <a:gd name="connsiteX2" fmla="*/ 95252 w 2629295"/>
              <a:gd name="connsiteY2" fmla="*/ 547688 h 595313"/>
              <a:gd name="connsiteX3" fmla="*/ 126208 w 2629295"/>
              <a:gd name="connsiteY3" fmla="*/ 528638 h 595313"/>
              <a:gd name="connsiteX4" fmla="*/ 176214 w 2629295"/>
              <a:gd name="connsiteY4" fmla="*/ 502444 h 595313"/>
              <a:gd name="connsiteX5" fmla="*/ 233364 w 2629295"/>
              <a:gd name="connsiteY5" fmla="*/ 476250 h 595313"/>
              <a:gd name="connsiteX6" fmla="*/ 271464 w 2629295"/>
              <a:gd name="connsiteY6" fmla="*/ 457200 h 595313"/>
              <a:gd name="connsiteX7" fmla="*/ 311946 w 2629295"/>
              <a:gd name="connsiteY7" fmla="*/ 438150 h 595313"/>
              <a:gd name="connsiteX8" fmla="*/ 361952 w 2629295"/>
              <a:gd name="connsiteY8" fmla="*/ 416719 h 595313"/>
              <a:gd name="connsiteX9" fmla="*/ 407196 w 2629295"/>
              <a:gd name="connsiteY9" fmla="*/ 402431 h 595313"/>
              <a:gd name="connsiteX10" fmla="*/ 450058 w 2629295"/>
              <a:gd name="connsiteY10" fmla="*/ 385764 h 595313"/>
              <a:gd name="connsiteX11" fmla="*/ 478633 w 2629295"/>
              <a:gd name="connsiteY11" fmla="*/ 366713 h 595313"/>
              <a:gd name="connsiteX12" fmla="*/ 535781 w 2629295"/>
              <a:gd name="connsiteY12" fmla="*/ 347663 h 595313"/>
              <a:gd name="connsiteX13" fmla="*/ 579364 w 2629295"/>
              <a:gd name="connsiteY13" fmla="*/ 350598 h 595313"/>
              <a:gd name="connsiteX14" fmla="*/ 602067 w 2629295"/>
              <a:gd name="connsiteY14" fmla="*/ 309952 h 595313"/>
              <a:gd name="connsiteX15" fmla="*/ 636183 w 2629295"/>
              <a:gd name="connsiteY15" fmla="*/ 334017 h 595313"/>
              <a:gd name="connsiteX16" fmla="*/ 748034 w 2629295"/>
              <a:gd name="connsiteY16" fmla="*/ 300427 h 595313"/>
              <a:gd name="connsiteX17" fmla="*/ 794881 w 2629295"/>
              <a:gd name="connsiteY17" fmla="*/ 286139 h 595313"/>
              <a:gd name="connsiteX18" fmla="*/ 823203 w 2629295"/>
              <a:gd name="connsiteY18" fmla="*/ 298618 h 595313"/>
              <a:gd name="connsiteX19" fmla="*/ 867737 w 2629295"/>
              <a:gd name="connsiteY19" fmla="*/ 266700 h 595313"/>
              <a:gd name="connsiteX20" fmla="*/ 954104 w 2629295"/>
              <a:gd name="connsiteY20" fmla="*/ 213030 h 595313"/>
              <a:gd name="connsiteX21" fmla="*/ 973931 w 2629295"/>
              <a:gd name="connsiteY21" fmla="*/ 233363 h 595313"/>
              <a:gd name="connsiteX22" fmla="*/ 988219 w 2629295"/>
              <a:gd name="connsiteY22" fmla="*/ 238125 h 595313"/>
              <a:gd name="connsiteX23" fmla="*/ 1012031 w 2629295"/>
              <a:gd name="connsiteY23" fmla="*/ 233363 h 595313"/>
              <a:gd name="connsiteX24" fmla="*/ 1045369 w 2629295"/>
              <a:gd name="connsiteY24" fmla="*/ 228600 h 595313"/>
              <a:gd name="connsiteX25" fmla="*/ 1088231 w 2629295"/>
              <a:gd name="connsiteY25" fmla="*/ 219075 h 595313"/>
              <a:gd name="connsiteX26" fmla="*/ 1102519 w 2629295"/>
              <a:gd name="connsiteY26" fmla="*/ 209550 h 595313"/>
              <a:gd name="connsiteX27" fmla="*/ 1116806 w 2629295"/>
              <a:gd name="connsiteY27" fmla="*/ 190500 h 595313"/>
              <a:gd name="connsiteX28" fmla="*/ 1135856 w 2629295"/>
              <a:gd name="connsiteY28" fmla="*/ 180975 h 595313"/>
              <a:gd name="connsiteX29" fmla="*/ 1164431 w 2629295"/>
              <a:gd name="connsiteY29" fmla="*/ 166688 h 595313"/>
              <a:gd name="connsiteX30" fmla="*/ 1197769 w 2629295"/>
              <a:gd name="connsiteY30" fmla="*/ 152400 h 595313"/>
              <a:gd name="connsiteX31" fmla="*/ 1226344 w 2629295"/>
              <a:gd name="connsiteY31" fmla="*/ 142875 h 595313"/>
              <a:gd name="connsiteX32" fmla="*/ 1235869 w 2629295"/>
              <a:gd name="connsiteY32" fmla="*/ 119063 h 595313"/>
              <a:gd name="connsiteX33" fmla="*/ 1269206 w 2629295"/>
              <a:gd name="connsiteY33" fmla="*/ 104775 h 595313"/>
              <a:gd name="connsiteX34" fmla="*/ 1273969 w 2629295"/>
              <a:gd name="connsiteY34" fmla="*/ 85725 h 595313"/>
              <a:gd name="connsiteX35" fmla="*/ 1302544 w 2629295"/>
              <a:gd name="connsiteY35" fmla="*/ 80963 h 595313"/>
              <a:gd name="connsiteX36" fmla="*/ 1316831 w 2629295"/>
              <a:gd name="connsiteY36" fmla="*/ 76200 h 595313"/>
              <a:gd name="connsiteX37" fmla="*/ 1335881 w 2629295"/>
              <a:gd name="connsiteY37" fmla="*/ 33338 h 595313"/>
              <a:gd name="connsiteX38" fmla="*/ 1369219 w 2629295"/>
              <a:gd name="connsiteY38" fmla="*/ 14288 h 595313"/>
              <a:gd name="connsiteX39" fmla="*/ 1454944 w 2629295"/>
              <a:gd name="connsiteY39" fmla="*/ 0 h 595313"/>
              <a:gd name="connsiteX40" fmla="*/ 1493044 w 2629295"/>
              <a:gd name="connsiteY40" fmla="*/ 4763 h 595313"/>
              <a:gd name="connsiteX41" fmla="*/ 1512094 w 2629295"/>
              <a:gd name="connsiteY41" fmla="*/ 33338 h 595313"/>
              <a:gd name="connsiteX42" fmla="*/ 1554956 w 2629295"/>
              <a:gd name="connsiteY42" fmla="*/ 66675 h 595313"/>
              <a:gd name="connsiteX43" fmla="*/ 1569244 w 2629295"/>
              <a:gd name="connsiteY43" fmla="*/ 76200 h 595313"/>
              <a:gd name="connsiteX44" fmla="*/ 1597819 w 2629295"/>
              <a:gd name="connsiteY44" fmla="*/ 85725 h 595313"/>
              <a:gd name="connsiteX45" fmla="*/ 1626394 w 2629295"/>
              <a:gd name="connsiteY45" fmla="*/ 104775 h 595313"/>
              <a:gd name="connsiteX46" fmla="*/ 1645444 w 2629295"/>
              <a:gd name="connsiteY46" fmla="*/ 133350 h 595313"/>
              <a:gd name="connsiteX47" fmla="*/ 1659731 w 2629295"/>
              <a:gd name="connsiteY47" fmla="*/ 142875 h 595313"/>
              <a:gd name="connsiteX48" fmla="*/ 1693069 w 2629295"/>
              <a:gd name="connsiteY48" fmla="*/ 152400 h 595313"/>
              <a:gd name="connsiteX49" fmla="*/ 1716881 w 2629295"/>
              <a:gd name="connsiteY49" fmla="*/ 157163 h 595313"/>
              <a:gd name="connsiteX50" fmla="*/ 1750219 w 2629295"/>
              <a:gd name="connsiteY50" fmla="*/ 161925 h 595313"/>
              <a:gd name="connsiteX51" fmla="*/ 1788319 w 2629295"/>
              <a:gd name="connsiteY51" fmla="*/ 171450 h 595313"/>
              <a:gd name="connsiteX52" fmla="*/ 1816894 w 2629295"/>
              <a:gd name="connsiteY52" fmla="*/ 195263 h 595313"/>
              <a:gd name="connsiteX53" fmla="*/ 1831181 w 2629295"/>
              <a:gd name="connsiteY53" fmla="*/ 200025 h 595313"/>
              <a:gd name="connsiteX54" fmla="*/ 1864519 w 2629295"/>
              <a:gd name="connsiteY54" fmla="*/ 233363 h 595313"/>
              <a:gd name="connsiteX55" fmla="*/ 1869281 w 2629295"/>
              <a:gd name="connsiteY55" fmla="*/ 271463 h 595313"/>
              <a:gd name="connsiteX56" fmla="*/ 1874044 w 2629295"/>
              <a:gd name="connsiteY56" fmla="*/ 285750 h 595313"/>
              <a:gd name="connsiteX57" fmla="*/ 1888331 w 2629295"/>
              <a:gd name="connsiteY57" fmla="*/ 290513 h 595313"/>
              <a:gd name="connsiteX58" fmla="*/ 1897856 w 2629295"/>
              <a:gd name="connsiteY58" fmla="*/ 304800 h 595313"/>
              <a:gd name="connsiteX59" fmla="*/ 1916906 w 2629295"/>
              <a:gd name="connsiteY59" fmla="*/ 347663 h 595313"/>
              <a:gd name="connsiteX60" fmla="*/ 1935956 w 2629295"/>
              <a:gd name="connsiteY60" fmla="*/ 357188 h 595313"/>
              <a:gd name="connsiteX61" fmla="*/ 1950244 w 2629295"/>
              <a:gd name="connsiteY61" fmla="*/ 366713 h 595313"/>
              <a:gd name="connsiteX62" fmla="*/ 2016919 w 2629295"/>
              <a:gd name="connsiteY62" fmla="*/ 376238 h 595313"/>
              <a:gd name="connsiteX63" fmla="*/ 2040731 w 2629295"/>
              <a:gd name="connsiteY63" fmla="*/ 381000 h 595313"/>
              <a:gd name="connsiteX64" fmla="*/ 2102644 w 2629295"/>
              <a:gd name="connsiteY64" fmla="*/ 371475 h 595313"/>
              <a:gd name="connsiteX65" fmla="*/ 2140744 w 2629295"/>
              <a:gd name="connsiteY65" fmla="*/ 323850 h 595313"/>
              <a:gd name="connsiteX66" fmla="*/ 2207419 w 2629295"/>
              <a:gd name="connsiteY66" fmla="*/ 309562 h 595313"/>
              <a:gd name="connsiteX67" fmla="*/ 2269331 w 2629295"/>
              <a:gd name="connsiteY67" fmla="*/ 304800 h 595313"/>
              <a:gd name="connsiteX68" fmla="*/ 2297906 w 2629295"/>
              <a:gd name="connsiteY68" fmla="*/ 295275 h 595313"/>
              <a:gd name="connsiteX69" fmla="*/ 2302669 w 2629295"/>
              <a:gd name="connsiteY69" fmla="*/ 271463 h 595313"/>
              <a:gd name="connsiteX70" fmla="*/ 2316956 w 2629295"/>
              <a:gd name="connsiteY70" fmla="*/ 266700 h 595313"/>
              <a:gd name="connsiteX71" fmla="*/ 2326481 w 2629295"/>
              <a:gd name="connsiteY71" fmla="*/ 252413 h 595313"/>
              <a:gd name="connsiteX72" fmla="*/ 2359819 w 2629295"/>
              <a:gd name="connsiteY72" fmla="*/ 233363 h 595313"/>
              <a:gd name="connsiteX73" fmla="*/ 2374106 w 2629295"/>
              <a:gd name="connsiteY73" fmla="*/ 219075 h 595313"/>
              <a:gd name="connsiteX74" fmla="*/ 2388394 w 2629295"/>
              <a:gd name="connsiteY74" fmla="*/ 209550 h 595313"/>
              <a:gd name="connsiteX75" fmla="*/ 2407444 w 2629295"/>
              <a:gd name="connsiteY75" fmla="*/ 180975 h 595313"/>
              <a:gd name="connsiteX76" fmla="*/ 2445544 w 2629295"/>
              <a:gd name="connsiteY76" fmla="*/ 138112 h 595313"/>
              <a:gd name="connsiteX77" fmla="*/ 2469356 w 2629295"/>
              <a:gd name="connsiteY77" fmla="*/ 85725 h 595313"/>
              <a:gd name="connsiteX78" fmla="*/ 2497932 w 2629295"/>
              <a:gd name="connsiteY78" fmla="*/ 38100 h 595313"/>
              <a:gd name="connsiteX79" fmla="*/ 2550319 w 2629295"/>
              <a:gd name="connsiteY79" fmla="*/ 9525 h 595313"/>
              <a:gd name="connsiteX80" fmla="*/ 2616995 w 2629295"/>
              <a:gd name="connsiteY80" fmla="*/ 23813 h 595313"/>
              <a:gd name="connsiteX81" fmla="*/ 2626518 w 2629295"/>
              <a:gd name="connsiteY81" fmla="*/ 52388 h 595313"/>
              <a:gd name="connsiteX82" fmla="*/ 2616993 w 2629295"/>
              <a:gd name="connsiteY82" fmla="*/ 104775 h 595313"/>
              <a:gd name="connsiteX0" fmla="*/ 0 w 2629295"/>
              <a:gd name="connsiteY0" fmla="*/ 595313 h 595313"/>
              <a:gd name="connsiteX1" fmla="*/ 42864 w 2629295"/>
              <a:gd name="connsiteY1" fmla="*/ 576263 h 595313"/>
              <a:gd name="connsiteX2" fmla="*/ 95252 w 2629295"/>
              <a:gd name="connsiteY2" fmla="*/ 547688 h 595313"/>
              <a:gd name="connsiteX3" fmla="*/ 126208 w 2629295"/>
              <a:gd name="connsiteY3" fmla="*/ 528638 h 595313"/>
              <a:gd name="connsiteX4" fmla="*/ 176214 w 2629295"/>
              <a:gd name="connsiteY4" fmla="*/ 502444 h 595313"/>
              <a:gd name="connsiteX5" fmla="*/ 233364 w 2629295"/>
              <a:gd name="connsiteY5" fmla="*/ 476250 h 595313"/>
              <a:gd name="connsiteX6" fmla="*/ 271464 w 2629295"/>
              <a:gd name="connsiteY6" fmla="*/ 457200 h 595313"/>
              <a:gd name="connsiteX7" fmla="*/ 311946 w 2629295"/>
              <a:gd name="connsiteY7" fmla="*/ 438150 h 595313"/>
              <a:gd name="connsiteX8" fmla="*/ 361952 w 2629295"/>
              <a:gd name="connsiteY8" fmla="*/ 416719 h 595313"/>
              <a:gd name="connsiteX9" fmla="*/ 409577 w 2629295"/>
              <a:gd name="connsiteY9" fmla="*/ 419099 h 595313"/>
              <a:gd name="connsiteX10" fmla="*/ 450058 w 2629295"/>
              <a:gd name="connsiteY10" fmla="*/ 385764 h 595313"/>
              <a:gd name="connsiteX11" fmla="*/ 478633 w 2629295"/>
              <a:gd name="connsiteY11" fmla="*/ 366713 h 595313"/>
              <a:gd name="connsiteX12" fmla="*/ 535781 w 2629295"/>
              <a:gd name="connsiteY12" fmla="*/ 347663 h 595313"/>
              <a:gd name="connsiteX13" fmla="*/ 579364 w 2629295"/>
              <a:gd name="connsiteY13" fmla="*/ 350598 h 595313"/>
              <a:gd name="connsiteX14" fmla="*/ 602067 w 2629295"/>
              <a:gd name="connsiteY14" fmla="*/ 309952 h 595313"/>
              <a:gd name="connsiteX15" fmla="*/ 636183 w 2629295"/>
              <a:gd name="connsiteY15" fmla="*/ 334017 h 595313"/>
              <a:gd name="connsiteX16" fmla="*/ 748034 w 2629295"/>
              <a:gd name="connsiteY16" fmla="*/ 300427 h 595313"/>
              <a:gd name="connsiteX17" fmla="*/ 794881 w 2629295"/>
              <a:gd name="connsiteY17" fmla="*/ 286139 h 595313"/>
              <a:gd name="connsiteX18" fmla="*/ 823203 w 2629295"/>
              <a:gd name="connsiteY18" fmla="*/ 298618 h 595313"/>
              <a:gd name="connsiteX19" fmla="*/ 867737 w 2629295"/>
              <a:gd name="connsiteY19" fmla="*/ 266700 h 595313"/>
              <a:gd name="connsiteX20" fmla="*/ 954104 w 2629295"/>
              <a:gd name="connsiteY20" fmla="*/ 213030 h 595313"/>
              <a:gd name="connsiteX21" fmla="*/ 973931 w 2629295"/>
              <a:gd name="connsiteY21" fmla="*/ 233363 h 595313"/>
              <a:gd name="connsiteX22" fmla="*/ 988219 w 2629295"/>
              <a:gd name="connsiteY22" fmla="*/ 238125 h 595313"/>
              <a:gd name="connsiteX23" fmla="*/ 1012031 w 2629295"/>
              <a:gd name="connsiteY23" fmla="*/ 233363 h 595313"/>
              <a:gd name="connsiteX24" fmla="*/ 1045369 w 2629295"/>
              <a:gd name="connsiteY24" fmla="*/ 228600 h 595313"/>
              <a:gd name="connsiteX25" fmla="*/ 1088231 w 2629295"/>
              <a:gd name="connsiteY25" fmla="*/ 219075 h 595313"/>
              <a:gd name="connsiteX26" fmla="*/ 1102519 w 2629295"/>
              <a:gd name="connsiteY26" fmla="*/ 209550 h 595313"/>
              <a:gd name="connsiteX27" fmla="*/ 1116806 w 2629295"/>
              <a:gd name="connsiteY27" fmla="*/ 190500 h 595313"/>
              <a:gd name="connsiteX28" fmla="*/ 1135856 w 2629295"/>
              <a:gd name="connsiteY28" fmla="*/ 180975 h 595313"/>
              <a:gd name="connsiteX29" fmla="*/ 1164431 w 2629295"/>
              <a:gd name="connsiteY29" fmla="*/ 166688 h 595313"/>
              <a:gd name="connsiteX30" fmla="*/ 1197769 w 2629295"/>
              <a:gd name="connsiteY30" fmla="*/ 152400 h 595313"/>
              <a:gd name="connsiteX31" fmla="*/ 1226344 w 2629295"/>
              <a:gd name="connsiteY31" fmla="*/ 142875 h 595313"/>
              <a:gd name="connsiteX32" fmla="*/ 1235869 w 2629295"/>
              <a:gd name="connsiteY32" fmla="*/ 119063 h 595313"/>
              <a:gd name="connsiteX33" fmla="*/ 1269206 w 2629295"/>
              <a:gd name="connsiteY33" fmla="*/ 104775 h 595313"/>
              <a:gd name="connsiteX34" fmla="*/ 1273969 w 2629295"/>
              <a:gd name="connsiteY34" fmla="*/ 85725 h 595313"/>
              <a:gd name="connsiteX35" fmla="*/ 1302544 w 2629295"/>
              <a:gd name="connsiteY35" fmla="*/ 80963 h 595313"/>
              <a:gd name="connsiteX36" fmla="*/ 1316831 w 2629295"/>
              <a:gd name="connsiteY36" fmla="*/ 76200 h 595313"/>
              <a:gd name="connsiteX37" fmla="*/ 1335881 w 2629295"/>
              <a:gd name="connsiteY37" fmla="*/ 33338 h 595313"/>
              <a:gd name="connsiteX38" fmla="*/ 1369219 w 2629295"/>
              <a:gd name="connsiteY38" fmla="*/ 14288 h 595313"/>
              <a:gd name="connsiteX39" fmla="*/ 1454944 w 2629295"/>
              <a:gd name="connsiteY39" fmla="*/ 0 h 595313"/>
              <a:gd name="connsiteX40" fmla="*/ 1493044 w 2629295"/>
              <a:gd name="connsiteY40" fmla="*/ 4763 h 595313"/>
              <a:gd name="connsiteX41" fmla="*/ 1512094 w 2629295"/>
              <a:gd name="connsiteY41" fmla="*/ 33338 h 595313"/>
              <a:gd name="connsiteX42" fmla="*/ 1554956 w 2629295"/>
              <a:gd name="connsiteY42" fmla="*/ 66675 h 595313"/>
              <a:gd name="connsiteX43" fmla="*/ 1569244 w 2629295"/>
              <a:gd name="connsiteY43" fmla="*/ 76200 h 595313"/>
              <a:gd name="connsiteX44" fmla="*/ 1597819 w 2629295"/>
              <a:gd name="connsiteY44" fmla="*/ 85725 h 595313"/>
              <a:gd name="connsiteX45" fmla="*/ 1626394 w 2629295"/>
              <a:gd name="connsiteY45" fmla="*/ 104775 h 595313"/>
              <a:gd name="connsiteX46" fmla="*/ 1645444 w 2629295"/>
              <a:gd name="connsiteY46" fmla="*/ 133350 h 595313"/>
              <a:gd name="connsiteX47" fmla="*/ 1659731 w 2629295"/>
              <a:gd name="connsiteY47" fmla="*/ 142875 h 595313"/>
              <a:gd name="connsiteX48" fmla="*/ 1693069 w 2629295"/>
              <a:gd name="connsiteY48" fmla="*/ 152400 h 595313"/>
              <a:gd name="connsiteX49" fmla="*/ 1716881 w 2629295"/>
              <a:gd name="connsiteY49" fmla="*/ 157163 h 595313"/>
              <a:gd name="connsiteX50" fmla="*/ 1750219 w 2629295"/>
              <a:gd name="connsiteY50" fmla="*/ 161925 h 595313"/>
              <a:gd name="connsiteX51" fmla="*/ 1788319 w 2629295"/>
              <a:gd name="connsiteY51" fmla="*/ 171450 h 595313"/>
              <a:gd name="connsiteX52" fmla="*/ 1816894 w 2629295"/>
              <a:gd name="connsiteY52" fmla="*/ 195263 h 595313"/>
              <a:gd name="connsiteX53" fmla="*/ 1831181 w 2629295"/>
              <a:gd name="connsiteY53" fmla="*/ 200025 h 595313"/>
              <a:gd name="connsiteX54" fmla="*/ 1864519 w 2629295"/>
              <a:gd name="connsiteY54" fmla="*/ 233363 h 595313"/>
              <a:gd name="connsiteX55" fmla="*/ 1869281 w 2629295"/>
              <a:gd name="connsiteY55" fmla="*/ 271463 h 595313"/>
              <a:gd name="connsiteX56" fmla="*/ 1874044 w 2629295"/>
              <a:gd name="connsiteY56" fmla="*/ 285750 h 595313"/>
              <a:gd name="connsiteX57" fmla="*/ 1888331 w 2629295"/>
              <a:gd name="connsiteY57" fmla="*/ 290513 h 595313"/>
              <a:gd name="connsiteX58" fmla="*/ 1897856 w 2629295"/>
              <a:gd name="connsiteY58" fmla="*/ 304800 h 595313"/>
              <a:gd name="connsiteX59" fmla="*/ 1916906 w 2629295"/>
              <a:gd name="connsiteY59" fmla="*/ 347663 h 595313"/>
              <a:gd name="connsiteX60" fmla="*/ 1935956 w 2629295"/>
              <a:gd name="connsiteY60" fmla="*/ 357188 h 595313"/>
              <a:gd name="connsiteX61" fmla="*/ 1950244 w 2629295"/>
              <a:gd name="connsiteY61" fmla="*/ 366713 h 595313"/>
              <a:gd name="connsiteX62" fmla="*/ 2016919 w 2629295"/>
              <a:gd name="connsiteY62" fmla="*/ 376238 h 595313"/>
              <a:gd name="connsiteX63" fmla="*/ 2040731 w 2629295"/>
              <a:gd name="connsiteY63" fmla="*/ 381000 h 595313"/>
              <a:gd name="connsiteX64" fmla="*/ 2102644 w 2629295"/>
              <a:gd name="connsiteY64" fmla="*/ 371475 h 595313"/>
              <a:gd name="connsiteX65" fmla="*/ 2140744 w 2629295"/>
              <a:gd name="connsiteY65" fmla="*/ 323850 h 595313"/>
              <a:gd name="connsiteX66" fmla="*/ 2207419 w 2629295"/>
              <a:gd name="connsiteY66" fmla="*/ 309562 h 595313"/>
              <a:gd name="connsiteX67" fmla="*/ 2269331 w 2629295"/>
              <a:gd name="connsiteY67" fmla="*/ 304800 h 595313"/>
              <a:gd name="connsiteX68" fmla="*/ 2297906 w 2629295"/>
              <a:gd name="connsiteY68" fmla="*/ 295275 h 595313"/>
              <a:gd name="connsiteX69" fmla="*/ 2302669 w 2629295"/>
              <a:gd name="connsiteY69" fmla="*/ 271463 h 595313"/>
              <a:gd name="connsiteX70" fmla="*/ 2316956 w 2629295"/>
              <a:gd name="connsiteY70" fmla="*/ 266700 h 595313"/>
              <a:gd name="connsiteX71" fmla="*/ 2326481 w 2629295"/>
              <a:gd name="connsiteY71" fmla="*/ 252413 h 595313"/>
              <a:gd name="connsiteX72" fmla="*/ 2359819 w 2629295"/>
              <a:gd name="connsiteY72" fmla="*/ 233363 h 595313"/>
              <a:gd name="connsiteX73" fmla="*/ 2374106 w 2629295"/>
              <a:gd name="connsiteY73" fmla="*/ 219075 h 595313"/>
              <a:gd name="connsiteX74" fmla="*/ 2388394 w 2629295"/>
              <a:gd name="connsiteY74" fmla="*/ 209550 h 595313"/>
              <a:gd name="connsiteX75" fmla="*/ 2407444 w 2629295"/>
              <a:gd name="connsiteY75" fmla="*/ 180975 h 595313"/>
              <a:gd name="connsiteX76" fmla="*/ 2445544 w 2629295"/>
              <a:gd name="connsiteY76" fmla="*/ 138112 h 595313"/>
              <a:gd name="connsiteX77" fmla="*/ 2469356 w 2629295"/>
              <a:gd name="connsiteY77" fmla="*/ 85725 h 595313"/>
              <a:gd name="connsiteX78" fmla="*/ 2497932 w 2629295"/>
              <a:gd name="connsiteY78" fmla="*/ 38100 h 595313"/>
              <a:gd name="connsiteX79" fmla="*/ 2550319 w 2629295"/>
              <a:gd name="connsiteY79" fmla="*/ 9525 h 595313"/>
              <a:gd name="connsiteX80" fmla="*/ 2616995 w 2629295"/>
              <a:gd name="connsiteY80" fmla="*/ 23813 h 595313"/>
              <a:gd name="connsiteX81" fmla="*/ 2626518 w 2629295"/>
              <a:gd name="connsiteY81" fmla="*/ 52388 h 595313"/>
              <a:gd name="connsiteX82" fmla="*/ 2616993 w 2629295"/>
              <a:gd name="connsiteY82" fmla="*/ 104775 h 595313"/>
              <a:gd name="connsiteX0" fmla="*/ 0 w 2629295"/>
              <a:gd name="connsiteY0" fmla="*/ 595313 h 595313"/>
              <a:gd name="connsiteX1" fmla="*/ 42864 w 2629295"/>
              <a:gd name="connsiteY1" fmla="*/ 576263 h 595313"/>
              <a:gd name="connsiteX2" fmla="*/ 95252 w 2629295"/>
              <a:gd name="connsiteY2" fmla="*/ 547688 h 595313"/>
              <a:gd name="connsiteX3" fmla="*/ 126208 w 2629295"/>
              <a:gd name="connsiteY3" fmla="*/ 528638 h 595313"/>
              <a:gd name="connsiteX4" fmla="*/ 176214 w 2629295"/>
              <a:gd name="connsiteY4" fmla="*/ 502444 h 595313"/>
              <a:gd name="connsiteX5" fmla="*/ 233364 w 2629295"/>
              <a:gd name="connsiteY5" fmla="*/ 476250 h 595313"/>
              <a:gd name="connsiteX6" fmla="*/ 271464 w 2629295"/>
              <a:gd name="connsiteY6" fmla="*/ 457200 h 595313"/>
              <a:gd name="connsiteX7" fmla="*/ 311946 w 2629295"/>
              <a:gd name="connsiteY7" fmla="*/ 438150 h 595313"/>
              <a:gd name="connsiteX8" fmla="*/ 369096 w 2629295"/>
              <a:gd name="connsiteY8" fmla="*/ 423863 h 595313"/>
              <a:gd name="connsiteX9" fmla="*/ 361952 w 2629295"/>
              <a:gd name="connsiteY9" fmla="*/ 416719 h 595313"/>
              <a:gd name="connsiteX10" fmla="*/ 409577 w 2629295"/>
              <a:gd name="connsiteY10" fmla="*/ 419099 h 595313"/>
              <a:gd name="connsiteX11" fmla="*/ 450058 w 2629295"/>
              <a:gd name="connsiteY11" fmla="*/ 385764 h 595313"/>
              <a:gd name="connsiteX12" fmla="*/ 478633 w 2629295"/>
              <a:gd name="connsiteY12" fmla="*/ 366713 h 595313"/>
              <a:gd name="connsiteX13" fmla="*/ 535781 w 2629295"/>
              <a:gd name="connsiteY13" fmla="*/ 347663 h 595313"/>
              <a:gd name="connsiteX14" fmla="*/ 579364 w 2629295"/>
              <a:gd name="connsiteY14" fmla="*/ 350598 h 595313"/>
              <a:gd name="connsiteX15" fmla="*/ 602067 w 2629295"/>
              <a:gd name="connsiteY15" fmla="*/ 309952 h 595313"/>
              <a:gd name="connsiteX16" fmla="*/ 636183 w 2629295"/>
              <a:gd name="connsiteY16" fmla="*/ 334017 h 595313"/>
              <a:gd name="connsiteX17" fmla="*/ 748034 w 2629295"/>
              <a:gd name="connsiteY17" fmla="*/ 300427 h 595313"/>
              <a:gd name="connsiteX18" fmla="*/ 794881 w 2629295"/>
              <a:gd name="connsiteY18" fmla="*/ 286139 h 595313"/>
              <a:gd name="connsiteX19" fmla="*/ 823203 w 2629295"/>
              <a:gd name="connsiteY19" fmla="*/ 298618 h 595313"/>
              <a:gd name="connsiteX20" fmla="*/ 867737 w 2629295"/>
              <a:gd name="connsiteY20" fmla="*/ 266700 h 595313"/>
              <a:gd name="connsiteX21" fmla="*/ 954104 w 2629295"/>
              <a:gd name="connsiteY21" fmla="*/ 213030 h 595313"/>
              <a:gd name="connsiteX22" fmla="*/ 973931 w 2629295"/>
              <a:gd name="connsiteY22" fmla="*/ 233363 h 595313"/>
              <a:gd name="connsiteX23" fmla="*/ 988219 w 2629295"/>
              <a:gd name="connsiteY23" fmla="*/ 238125 h 595313"/>
              <a:gd name="connsiteX24" fmla="*/ 1012031 w 2629295"/>
              <a:gd name="connsiteY24" fmla="*/ 233363 h 595313"/>
              <a:gd name="connsiteX25" fmla="*/ 1045369 w 2629295"/>
              <a:gd name="connsiteY25" fmla="*/ 228600 h 595313"/>
              <a:gd name="connsiteX26" fmla="*/ 1088231 w 2629295"/>
              <a:gd name="connsiteY26" fmla="*/ 219075 h 595313"/>
              <a:gd name="connsiteX27" fmla="*/ 1102519 w 2629295"/>
              <a:gd name="connsiteY27" fmla="*/ 209550 h 595313"/>
              <a:gd name="connsiteX28" fmla="*/ 1116806 w 2629295"/>
              <a:gd name="connsiteY28" fmla="*/ 190500 h 595313"/>
              <a:gd name="connsiteX29" fmla="*/ 1135856 w 2629295"/>
              <a:gd name="connsiteY29" fmla="*/ 180975 h 595313"/>
              <a:gd name="connsiteX30" fmla="*/ 1164431 w 2629295"/>
              <a:gd name="connsiteY30" fmla="*/ 166688 h 595313"/>
              <a:gd name="connsiteX31" fmla="*/ 1197769 w 2629295"/>
              <a:gd name="connsiteY31" fmla="*/ 152400 h 595313"/>
              <a:gd name="connsiteX32" fmla="*/ 1226344 w 2629295"/>
              <a:gd name="connsiteY32" fmla="*/ 142875 h 595313"/>
              <a:gd name="connsiteX33" fmla="*/ 1235869 w 2629295"/>
              <a:gd name="connsiteY33" fmla="*/ 119063 h 595313"/>
              <a:gd name="connsiteX34" fmla="*/ 1269206 w 2629295"/>
              <a:gd name="connsiteY34" fmla="*/ 104775 h 595313"/>
              <a:gd name="connsiteX35" fmla="*/ 1273969 w 2629295"/>
              <a:gd name="connsiteY35" fmla="*/ 85725 h 595313"/>
              <a:gd name="connsiteX36" fmla="*/ 1302544 w 2629295"/>
              <a:gd name="connsiteY36" fmla="*/ 80963 h 595313"/>
              <a:gd name="connsiteX37" fmla="*/ 1316831 w 2629295"/>
              <a:gd name="connsiteY37" fmla="*/ 76200 h 595313"/>
              <a:gd name="connsiteX38" fmla="*/ 1335881 w 2629295"/>
              <a:gd name="connsiteY38" fmla="*/ 33338 h 595313"/>
              <a:gd name="connsiteX39" fmla="*/ 1369219 w 2629295"/>
              <a:gd name="connsiteY39" fmla="*/ 14288 h 595313"/>
              <a:gd name="connsiteX40" fmla="*/ 1454944 w 2629295"/>
              <a:gd name="connsiteY40" fmla="*/ 0 h 595313"/>
              <a:gd name="connsiteX41" fmla="*/ 1493044 w 2629295"/>
              <a:gd name="connsiteY41" fmla="*/ 4763 h 595313"/>
              <a:gd name="connsiteX42" fmla="*/ 1512094 w 2629295"/>
              <a:gd name="connsiteY42" fmla="*/ 33338 h 595313"/>
              <a:gd name="connsiteX43" fmla="*/ 1554956 w 2629295"/>
              <a:gd name="connsiteY43" fmla="*/ 66675 h 595313"/>
              <a:gd name="connsiteX44" fmla="*/ 1569244 w 2629295"/>
              <a:gd name="connsiteY44" fmla="*/ 76200 h 595313"/>
              <a:gd name="connsiteX45" fmla="*/ 1597819 w 2629295"/>
              <a:gd name="connsiteY45" fmla="*/ 85725 h 595313"/>
              <a:gd name="connsiteX46" fmla="*/ 1626394 w 2629295"/>
              <a:gd name="connsiteY46" fmla="*/ 104775 h 595313"/>
              <a:gd name="connsiteX47" fmla="*/ 1645444 w 2629295"/>
              <a:gd name="connsiteY47" fmla="*/ 133350 h 595313"/>
              <a:gd name="connsiteX48" fmla="*/ 1659731 w 2629295"/>
              <a:gd name="connsiteY48" fmla="*/ 142875 h 595313"/>
              <a:gd name="connsiteX49" fmla="*/ 1693069 w 2629295"/>
              <a:gd name="connsiteY49" fmla="*/ 152400 h 595313"/>
              <a:gd name="connsiteX50" fmla="*/ 1716881 w 2629295"/>
              <a:gd name="connsiteY50" fmla="*/ 157163 h 595313"/>
              <a:gd name="connsiteX51" fmla="*/ 1750219 w 2629295"/>
              <a:gd name="connsiteY51" fmla="*/ 161925 h 595313"/>
              <a:gd name="connsiteX52" fmla="*/ 1788319 w 2629295"/>
              <a:gd name="connsiteY52" fmla="*/ 171450 h 595313"/>
              <a:gd name="connsiteX53" fmla="*/ 1816894 w 2629295"/>
              <a:gd name="connsiteY53" fmla="*/ 195263 h 595313"/>
              <a:gd name="connsiteX54" fmla="*/ 1831181 w 2629295"/>
              <a:gd name="connsiteY54" fmla="*/ 200025 h 595313"/>
              <a:gd name="connsiteX55" fmla="*/ 1864519 w 2629295"/>
              <a:gd name="connsiteY55" fmla="*/ 233363 h 595313"/>
              <a:gd name="connsiteX56" fmla="*/ 1869281 w 2629295"/>
              <a:gd name="connsiteY56" fmla="*/ 271463 h 595313"/>
              <a:gd name="connsiteX57" fmla="*/ 1874044 w 2629295"/>
              <a:gd name="connsiteY57" fmla="*/ 285750 h 595313"/>
              <a:gd name="connsiteX58" fmla="*/ 1888331 w 2629295"/>
              <a:gd name="connsiteY58" fmla="*/ 290513 h 595313"/>
              <a:gd name="connsiteX59" fmla="*/ 1897856 w 2629295"/>
              <a:gd name="connsiteY59" fmla="*/ 304800 h 595313"/>
              <a:gd name="connsiteX60" fmla="*/ 1916906 w 2629295"/>
              <a:gd name="connsiteY60" fmla="*/ 347663 h 595313"/>
              <a:gd name="connsiteX61" fmla="*/ 1935956 w 2629295"/>
              <a:gd name="connsiteY61" fmla="*/ 357188 h 595313"/>
              <a:gd name="connsiteX62" fmla="*/ 1950244 w 2629295"/>
              <a:gd name="connsiteY62" fmla="*/ 366713 h 595313"/>
              <a:gd name="connsiteX63" fmla="*/ 2016919 w 2629295"/>
              <a:gd name="connsiteY63" fmla="*/ 376238 h 595313"/>
              <a:gd name="connsiteX64" fmla="*/ 2040731 w 2629295"/>
              <a:gd name="connsiteY64" fmla="*/ 381000 h 595313"/>
              <a:gd name="connsiteX65" fmla="*/ 2102644 w 2629295"/>
              <a:gd name="connsiteY65" fmla="*/ 371475 h 595313"/>
              <a:gd name="connsiteX66" fmla="*/ 2140744 w 2629295"/>
              <a:gd name="connsiteY66" fmla="*/ 323850 h 595313"/>
              <a:gd name="connsiteX67" fmla="*/ 2207419 w 2629295"/>
              <a:gd name="connsiteY67" fmla="*/ 309562 h 595313"/>
              <a:gd name="connsiteX68" fmla="*/ 2269331 w 2629295"/>
              <a:gd name="connsiteY68" fmla="*/ 304800 h 595313"/>
              <a:gd name="connsiteX69" fmla="*/ 2297906 w 2629295"/>
              <a:gd name="connsiteY69" fmla="*/ 295275 h 595313"/>
              <a:gd name="connsiteX70" fmla="*/ 2302669 w 2629295"/>
              <a:gd name="connsiteY70" fmla="*/ 271463 h 595313"/>
              <a:gd name="connsiteX71" fmla="*/ 2316956 w 2629295"/>
              <a:gd name="connsiteY71" fmla="*/ 266700 h 595313"/>
              <a:gd name="connsiteX72" fmla="*/ 2326481 w 2629295"/>
              <a:gd name="connsiteY72" fmla="*/ 252413 h 595313"/>
              <a:gd name="connsiteX73" fmla="*/ 2359819 w 2629295"/>
              <a:gd name="connsiteY73" fmla="*/ 233363 h 595313"/>
              <a:gd name="connsiteX74" fmla="*/ 2374106 w 2629295"/>
              <a:gd name="connsiteY74" fmla="*/ 219075 h 595313"/>
              <a:gd name="connsiteX75" fmla="*/ 2388394 w 2629295"/>
              <a:gd name="connsiteY75" fmla="*/ 209550 h 595313"/>
              <a:gd name="connsiteX76" fmla="*/ 2407444 w 2629295"/>
              <a:gd name="connsiteY76" fmla="*/ 180975 h 595313"/>
              <a:gd name="connsiteX77" fmla="*/ 2445544 w 2629295"/>
              <a:gd name="connsiteY77" fmla="*/ 138112 h 595313"/>
              <a:gd name="connsiteX78" fmla="*/ 2469356 w 2629295"/>
              <a:gd name="connsiteY78" fmla="*/ 85725 h 595313"/>
              <a:gd name="connsiteX79" fmla="*/ 2497932 w 2629295"/>
              <a:gd name="connsiteY79" fmla="*/ 38100 h 595313"/>
              <a:gd name="connsiteX80" fmla="*/ 2550319 w 2629295"/>
              <a:gd name="connsiteY80" fmla="*/ 9525 h 595313"/>
              <a:gd name="connsiteX81" fmla="*/ 2616995 w 2629295"/>
              <a:gd name="connsiteY81" fmla="*/ 23813 h 595313"/>
              <a:gd name="connsiteX82" fmla="*/ 2626518 w 2629295"/>
              <a:gd name="connsiteY82" fmla="*/ 52388 h 595313"/>
              <a:gd name="connsiteX83" fmla="*/ 2616993 w 2629295"/>
              <a:gd name="connsiteY83" fmla="*/ 104775 h 595313"/>
              <a:gd name="connsiteX0" fmla="*/ 0 w 2629295"/>
              <a:gd name="connsiteY0" fmla="*/ 595313 h 595313"/>
              <a:gd name="connsiteX1" fmla="*/ 42864 w 2629295"/>
              <a:gd name="connsiteY1" fmla="*/ 576263 h 595313"/>
              <a:gd name="connsiteX2" fmla="*/ 95252 w 2629295"/>
              <a:gd name="connsiteY2" fmla="*/ 547688 h 595313"/>
              <a:gd name="connsiteX3" fmla="*/ 126208 w 2629295"/>
              <a:gd name="connsiteY3" fmla="*/ 528638 h 595313"/>
              <a:gd name="connsiteX4" fmla="*/ 176214 w 2629295"/>
              <a:gd name="connsiteY4" fmla="*/ 502444 h 595313"/>
              <a:gd name="connsiteX5" fmla="*/ 233364 w 2629295"/>
              <a:gd name="connsiteY5" fmla="*/ 476250 h 595313"/>
              <a:gd name="connsiteX6" fmla="*/ 271464 w 2629295"/>
              <a:gd name="connsiteY6" fmla="*/ 457200 h 595313"/>
              <a:gd name="connsiteX7" fmla="*/ 314327 w 2629295"/>
              <a:gd name="connsiteY7" fmla="*/ 414337 h 595313"/>
              <a:gd name="connsiteX8" fmla="*/ 369096 w 2629295"/>
              <a:gd name="connsiteY8" fmla="*/ 423863 h 595313"/>
              <a:gd name="connsiteX9" fmla="*/ 361952 w 2629295"/>
              <a:gd name="connsiteY9" fmla="*/ 416719 h 595313"/>
              <a:gd name="connsiteX10" fmla="*/ 409577 w 2629295"/>
              <a:gd name="connsiteY10" fmla="*/ 419099 h 595313"/>
              <a:gd name="connsiteX11" fmla="*/ 450058 w 2629295"/>
              <a:gd name="connsiteY11" fmla="*/ 385764 h 595313"/>
              <a:gd name="connsiteX12" fmla="*/ 478633 w 2629295"/>
              <a:gd name="connsiteY12" fmla="*/ 366713 h 595313"/>
              <a:gd name="connsiteX13" fmla="*/ 535781 w 2629295"/>
              <a:gd name="connsiteY13" fmla="*/ 347663 h 595313"/>
              <a:gd name="connsiteX14" fmla="*/ 579364 w 2629295"/>
              <a:gd name="connsiteY14" fmla="*/ 350598 h 595313"/>
              <a:gd name="connsiteX15" fmla="*/ 602067 w 2629295"/>
              <a:gd name="connsiteY15" fmla="*/ 309952 h 595313"/>
              <a:gd name="connsiteX16" fmla="*/ 636183 w 2629295"/>
              <a:gd name="connsiteY16" fmla="*/ 334017 h 595313"/>
              <a:gd name="connsiteX17" fmla="*/ 748034 w 2629295"/>
              <a:gd name="connsiteY17" fmla="*/ 300427 h 595313"/>
              <a:gd name="connsiteX18" fmla="*/ 794881 w 2629295"/>
              <a:gd name="connsiteY18" fmla="*/ 286139 h 595313"/>
              <a:gd name="connsiteX19" fmla="*/ 823203 w 2629295"/>
              <a:gd name="connsiteY19" fmla="*/ 298618 h 595313"/>
              <a:gd name="connsiteX20" fmla="*/ 867737 w 2629295"/>
              <a:gd name="connsiteY20" fmla="*/ 266700 h 595313"/>
              <a:gd name="connsiteX21" fmla="*/ 954104 w 2629295"/>
              <a:gd name="connsiteY21" fmla="*/ 213030 h 595313"/>
              <a:gd name="connsiteX22" fmla="*/ 973931 w 2629295"/>
              <a:gd name="connsiteY22" fmla="*/ 233363 h 595313"/>
              <a:gd name="connsiteX23" fmla="*/ 988219 w 2629295"/>
              <a:gd name="connsiteY23" fmla="*/ 238125 h 595313"/>
              <a:gd name="connsiteX24" fmla="*/ 1012031 w 2629295"/>
              <a:gd name="connsiteY24" fmla="*/ 233363 h 595313"/>
              <a:gd name="connsiteX25" fmla="*/ 1045369 w 2629295"/>
              <a:gd name="connsiteY25" fmla="*/ 228600 h 595313"/>
              <a:gd name="connsiteX26" fmla="*/ 1088231 w 2629295"/>
              <a:gd name="connsiteY26" fmla="*/ 219075 h 595313"/>
              <a:gd name="connsiteX27" fmla="*/ 1102519 w 2629295"/>
              <a:gd name="connsiteY27" fmla="*/ 209550 h 595313"/>
              <a:gd name="connsiteX28" fmla="*/ 1116806 w 2629295"/>
              <a:gd name="connsiteY28" fmla="*/ 190500 h 595313"/>
              <a:gd name="connsiteX29" fmla="*/ 1135856 w 2629295"/>
              <a:gd name="connsiteY29" fmla="*/ 180975 h 595313"/>
              <a:gd name="connsiteX30" fmla="*/ 1164431 w 2629295"/>
              <a:gd name="connsiteY30" fmla="*/ 166688 h 595313"/>
              <a:gd name="connsiteX31" fmla="*/ 1197769 w 2629295"/>
              <a:gd name="connsiteY31" fmla="*/ 152400 h 595313"/>
              <a:gd name="connsiteX32" fmla="*/ 1226344 w 2629295"/>
              <a:gd name="connsiteY32" fmla="*/ 142875 h 595313"/>
              <a:gd name="connsiteX33" fmla="*/ 1235869 w 2629295"/>
              <a:gd name="connsiteY33" fmla="*/ 119063 h 595313"/>
              <a:gd name="connsiteX34" fmla="*/ 1269206 w 2629295"/>
              <a:gd name="connsiteY34" fmla="*/ 104775 h 595313"/>
              <a:gd name="connsiteX35" fmla="*/ 1273969 w 2629295"/>
              <a:gd name="connsiteY35" fmla="*/ 85725 h 595313"/>
              <a:gd name="connsiteX36" fmla="*/ 1302544 w 2629295"/>
              <a:gd name="connsiteY36" fmla="*/ 80963 h 595313"/>
              <a:gd name="connsiteX37" fmla="*/ 1316831 w 2629295"/>
              <a:gd name="connsiteY37" fmla="*/ 76200 h 595313"/>
              <a:gd name="connsiteX38" fmla="*/ 1335881 w 2629295"/>
              <a:gd name="connsiteY38" fmla="*/ 33338 h 595313"/>
              <a:gd name="connsiteX39" fmla="*/ 1369219 w 2629295"/>
              <a:gd name="connsiteY39" fmla="*/ 14288 h 595313"/>
              <a:gd name="connsiteX40" fmla="*/ 1454944 w 2629295"/>
              <a:gd name="connsiteY40" fmla="*/ 0 h 595313"/>
              <a:gd name="connsiteX41" fmla="*/ 1493044 w 2629295"/>
              <a:gd name="connsiteY41" fmla="*/ 4763 h 595313"/>
              <a:gd name="connsiteX42" fmla="*/ 1512094 w 2629295"/>
              <a:gd name="connsiteY42" fmla="*/ 33338 h 595313"/>
              <a:gd name="connsiteX43" fmla="*/ 1554956 w 2629295"/>
              <a:gd name="connsiteY43" fmla="*/ 66675 h 595313"/>
              <a:gd name="connsiteX44" fmla="*/ 1569244 w 2629295"/>
              <a:gd name="connsiteY44" fmla="*/ 76200 h 595313"/>
              <a:gd name="connsiteX45" fmla="*/ 1597819 w 2629295"/>
              <a:gd name="connsiteY45" fmla="*/ 85725 h 595313"/>
              <a:gd name="connsiteX46" fmla="*/ 1626394 w 2629295"/>
              <a:gd name="connsiteY46" fmla="*/ 104775 h 595313"/>
              <a:gd name="connsiteX47" fmla="*/ 1645444 w 2629295"/>
              <a:gd name="connsiteY47" fmla="*/ 133350 h 595313"/>
              <a:gd name="connsiteX48" fmla="*/ 1659731 w 2629295"/>
              <a:gd name="connsiteY48" fmla="*/ 142875 h 595313"/>
              <a:gd name="connsiteX49" fmla="*/ 1693069 w 2629295"/>
              <a:gd name="connsiteY49" fmla="*/ 152400 h 595313"/>
              <a:gd name="connsiteX50" fmla="*/ 1716881 w 2629295"/>
              <a:gd name="connsiteY50" fmla="*/ 157163 h 595313"/>
              <a:gd name="connsiteX51" fmla="*/ 1750219 w 2629295"/>
              <a:gd name="connsiteY51" fmla="*/ 161925 h 595313"/>
              <a:gd name="connsiteX52" fmla="*/ 1788319 w 2629295"/>
              <a:gd name="connsiteY52" fmla="*/ 171450 h 595313"/>
              <a:gd name="connsiteX53" fmla="*/ 1816894 w 2629295"/>
              <a:gd name="connsiteY53" fmla="*/ 195263 h 595313"/>
              <a:gd name="connsiteX54" fmla="*/ 1831181 w 2629295"/>
              <a:gd name="connsiteY54" fmla="*/ 200025 h 595313"/>
              <a:gd name="connsiteX55" fmla="*/ 1864519 w 2629295"/>
              <a:gd name="connsiteY55" fmla="*/ 233363 h 595313"/>
              <a:gd name="connsiteX56" fmla="*/ 1869281 w 2629295"/>
              <a:gd name="connsiteY56" fmla="*/ 271463 h 595313"/>
              <a:gd name="connsiteX57" fmla="*/ 1874044 w 2629295"/>
              <a:gd name="connsiteY57" fmla="*/ 285750 h 595313"/>
              <a:gd name="connsiteX58" fmla="*/ 1888331 w 2629295"/>
              <a:gd name="connsiteY58" fmla="*/ 290513 h 595313"/>
              <a:gd name="connsiteX59" fmla="*/ 1897856 w 2629295"/>
              <a:gd name="connsiteY59" fmla="*/ 304800 h 595313"/>
              <a:gd name="connsiteX60" fmla="*/ 1916906 w 2629295"/>
              <a:gd name="connsiteY60" fmla="*/ 347663 h 595313"/>
              <a:gd name="connsiteX61" fmla="*/ 1935956 w 2629295"/>
              <a:gd name="connsiteY61" fmla="*/ 357188 h 595313"/>
              <a:gd name="connsiteX62" fmla="*/ 1950244 w 2629295"/>
              <a:gd name="connsiteY62" fmla="*/ 366713 h 595313"/>
              <a:gd name="connsiteX63" fmla="*/ 2016919 w 2629295"/>
              <a:gd name="connsiteY63" fmla="*/ 376238 h 595313"/>
              <a:gd name="connsiteX64" fmla="*/ 2040731 w 2629295"/>
              <a:gd name="connsiteY64" fmla="*/ 381000 h 595313"/>
              <a:gd name="connsiteX65" fmla="*/ 2102644 w 2629295"/>
              <a:gd name="connsiteY65" fmla="*/ 371475 h 595313"/>
              <a:gd name="connsiteX66" fmla="*/ 2140744 w 2629295"/>
              <a:gd name="connsiteY66" fmla="*/ 323850 h 595313"/>
              <a:gd name="connsiteX67" fmla="*/ 2207419 w 2629295"/>
              <a:gd name="connsiteY67" fmla="*/ 309562 h 595313"/>
              <a:gd name="connsiteX68" fmla="*/ 2269331 w 2629295"/>
              <a:gd name="connsiteY68" fmla="*/ 304800 h 595313"/>
              <a:gd name="connsiteX69" fmla="*/ 2297906 w 2629295"/>
              <a:gd name="connsiteY69" fmla="*/ 295275 h 595313"/>
              <a:gd name="connsiteX70" fmla="*/ 2302669 w 2629295"/>
              <a:gd name="connsiteY70" fmla="*/ 271463 h 595313"/>
              <a:gd name="connsiteX71" fmla="*/ 2316956 w 2629295"/>
              <a:gd name="connsiteY71" fmla="*/ 266700 h 595313"/>
              <a:gd name="connsiteX72" fmla="*/ 2326481 w 2629295"/>
              <a:gd name="connsiteY72" fmla="*/ 252413 h 595313"/>
              <a:gd name="connsiteX73" fmla="*/ 2359819 w 2629295"/>
              <a:gd name="connsiteY73" fmla="*/ 233363 h 595313"/>
              <a:gd name="connsiteX74" fmla="*/ 2374106 w 2629295"/>
              <a:gd name="connsiteY74" fmla="*/ 219075 h 595313"/>
              <a:gd name="connsiteX75" fmla="*/ 2388394 w 2629295"/>
              <a:gd name="connsiteY75" fmla="*/ 209550 h 595313"/>
              <a:gd name="connsiteX76" fmla="*/ 2407444 w 2629295"/>
              <a:gd name="connsiteY76" fmla="*/ 180975 h 595313"/>
              <a:gd name="connsiteX77" fmla="*/ 2445544 w 2629295"/>
              <a:gd name="connsiteY77" fmla="*/ 138112 h 595313"/>
              <a:gd name="connsiteX78" fmla="*/ 2469356 w 2629295"/>
              <a:gd name="connsiteY78" fmla="*/ 85725 h 595313"/>
              <a:gd name="connsiteX79" fmla="*/ 2497932 w 2629295"/>
              <a:gd name="connsiteY79" fmla="*/ 38100 h 595313"/>
              <a:gd name="connsiteX80" fmla="*/ 2550319 w 2629295"/>
              <a:gd name="connsiteY80" fmla="*/ 9525 h 595313"/>
              <a:gd name="connsiteX81" fmla="*/ 2616995 w 2629295"/>
              <a:gd name="connsiteY81" fmla="*/ 23813 h 595313"/>
              <a:gd name="connsiteX82" fmla="*/ 2626518 w 2629295"/>
              <a:gd name="connsiteY82" fmla="*/ 52388 h 595313"/>
              <a:gd name="connsiteX83" fmla="*/ 2616993 w 2629295"/>
              <a:gd name="connsiteY83" fmla="*/ 104775 h 595313"/>
              <a:gd name="connsiteX0" fmla="*/ 0 w 2629295"/>
              <a:gd name="connsiteY0" fmla="*/ 595313 h 595313"/>
              <a:gd name="connsiteX1" fmla="*/ 42864 w 2629295"/>
              <a:gd name="connsiteY1" fmla="*/ 576263 h 595313"/>
              <a:gd name="connsiteX2" fmla="*/ 95252 w 2629295"/>
              <a:gd name="connsiteY2" fmla="*/ 547688 h 595313"/>
              <a:gd name="connsiteX3" fmla="*/ 126208 w 2629295"/>
              <a:gd name="connsiteY3" fmla="*/ 528638 h 595313"/>
              <a:gd name="connsiteX4" fmla="*/ 176214 w 2629295"/>
              <a:gd name="connsiteY4" fmla="*/ 502444 h 595313"/>
              <a:gd name="connsiteX5" fmla="*/ 233364 w 2629295"/>
              <a:gd name="connsiteY5" fmla="*/ 476250 h 595313"/>
              <a:gd name="connsiteX6" fmla="*/ 261939 w 2629295"/>
              <a:gd name="connsiteY6" fmla="*/ 426243 h 595313"/>
              <a:gd name="connsiteX7" fmla="*/ 314327 w 2629295"/>
              <a:gd name="connsiteY7" fmla="*/ 414337 h 595313"/>
              <a:gd name="connsiteX8" fmla="*/ 369096 w 2629295"/>
              <a:gd name="connsiteY8" fmla="*/ 423863 h 595313"/>
              <a:gd name="connsiteX9" fmla="*/ 361952 w 2629295"/>
              <a:gd name="connsiteY9" fmla="*/ 416719 h 595313"/>
              <a:gd name="connsiteX10" fmla="*/ 409577 w 2629295"/>
              <a:gd name="connsiteY10" fmla="*/ 419099 h 595313"/>
              <a:gd name="connsiteX11" fmla="*/ 450058 w 2629295"/>
              <a:gd name="connsiteY11" fmla="*/ 385764 h 595313"/>
              <a:gd name="connsiteX12" fmla="*/ 478633 w 2629295"/>
              <a:gd name="connsiteY12" fmla="*/ 366713 h 595313"/>
              <a:gd name="connsiteX13" fmla="*/ 535781 w 2629295"/>
              <a:gd name="connsiteY13" fmla="*/ 347663 h 595313"/>
              <a:gd name="connsiteX14" fmla="*/ 579364 w 2629295"/>
              <a:gd name="connsiteY14" fmla="*/ 350598 h 595313"/>
              <a:gd name="connsiteX15" fmla="*/ 602067 w 2629295"/>
              <a:gd name="connsiteY15" fmla="*/ 309952 h 595313"/>
              <a:gd name="connsiteX16" fmla="*/ 636183 w 2629295"/>
              <a:gd name="connsiteY16" fmla="*/ 334017 h 595313"/>
              <a:gd name="connsiteX17" fmla="*/ 748034 w 2629295"/>
              <a:gd name="connsiteY17" fmla="*/ 300427 h 595313"/>
              <a:gd name="connsiteX18" fmla="*/ 794881 w 2629295"/>
              <a:gd name="connsiteY18" fmla="*/ 286139 h 595313"/>
              <a:gd name="connsiteX19" fmla="*/ 823203 w 2629295"/>
              <a:gd name="connsiteY19" fmla="*/ 298618 h 595313"/>
              <a:gd name="connsiteX20" fmla="*/ 867737 w 2629295"/>
              <a:gd name="connsiteY20" fmla="*/ 266700 h 595313"/>
              <a:gd name="connsiteX21" fmla="*/ 954104 w 2629295"/>
              <a:gd name="connsiteY21" fmla="*/ 213030 h 595313"/>
              <a:gd name="connsiteX22" fmla="*/ 973931 w 2629295"/>
              <a:gd name="connsiteY22" fmla="*/ 233363 h 595313"/>
              <a:gd name="connsiteX23" fmla="*/ 988219 w 2629295"/>
              <a:gd name="connsiteY23" fmla="*/ 238125 h 595313"/>
              <a:gd name="connsiteX24" fmla="*/ 1012031 w 2629295"/>
              <a:gd name="connsiteY24" fmla="*/ 233363 h 595313"/>
              <a:gd name="connsiteX25" fmla="*/ 1045369 w 2629295"/>
              <a:gd name="connsiteY25" fmla="*/ 228600 h 595313"/>
              <a:gd name="connsiteX26" fmla="*/ 1088231 w 2629295"/>
              <a:gd name="connsiteY26" fmla="*/ 219075 h 595313"/>
              <a:gd name="connsiteX27" fmla="*/ 1102519 w 2629295"/>
              <a:gd name="connsiteY27" fmla="*/ 209550 h 595313"/>
              <a:gd name="connsiteX28" fmla="*/ 1116806 w 2629295"/>
              <a:gd name="connsiteY28" fmla="*/ 190500 h 595313"/>
              <a:gd name="connsiteX29" fmla="*/ 1135856 w 2629295"/>
              <a:gd name="connsiteY29" fmla="*/ 180975 h 595313"/>
              <a:gd name="connsiteX30" fmla="*/ 1164431 w 2629295"/>
              <a:gd name="connsiteY30" fmla="*/ 166688 h 595313"/>
              <a:gd name="connsiteX31" fmla="*/ 1197769 w 2629295"/>
              <a:gd name="connsiteY31" fmla="*/ 152400 h 595313"/>
              <a:gd name="connsiteX32" fmla="*/ 1226344 w 2629295"/>
              <a:gd name="connsiteY32" fmla="*/ 142875 h 595313"/>
              <a:gd name="connsiteX33" fmla="*/ 1235869 w 2629295"/>
              <a:gd name="connsiteY33" fmla="*/ 119063 h 595313"/>
              <a:gd name="connsiteX34" fmla="*/ 1269206 w 2629295"/>
              <a:gd name="connsiteY34" fmla="*/ 104775 h 595313"/>
              <a:gd name="connsiteX35" fmla="*/ 1273969 w 2629295"/>
              <a:gd name="connsiteY35" fmla="*/ 85725 h 595313"/>
              <a:gd name="connsiteX36" fmla="*/ 1302544 w 2629295"/>
              <a:gd name="connsiteY36" fmla="*/ 80963 h 595313"/>
              <a:gd name="connsiteX37" fmla="*/ 1316831 w 2629295"/>
              <a:gd name="connsiteY37" fmla="*/ 76200 h 595313"/>
              <a:gd name="connsiteX38" fmla="*/ 1335881 w 2629295"/>
              <a:gd name="connsiteY38" fmla="*/ 33338 h 595313"/>
              <a:gd name="connsiteX39" fmla="*/ 1369219 w 2629295"/>
              <a:gd name="connsiteY39" fmla="*/ 14288 h 595313"/>
              <a:gd name="connsiteX40" fmla="*/ 1454944 w 2629295"/>
              <a:gd name="connsiteY40" fmla="*/ 0 h 595313"/>
              <a:gd name="connsiteX41" fmla="*/ 1493044 w 2629295"/>
              <a:gd name="connsiteY41" fmla="*/ 4763 h 595313"/>
              <a:gd name="connsiteX42" fmla="*/ 1512094 w 2629295"/>
              <a:gd name="connsiteY42" fmla="*/ 33338 h 595313"/>
              <a:gd name="connsiteX43" fmla="*/ 1554956 w 2629295"/>
              <a:gd name="connsiteY43" fmla="*/ 66675 h 595313"/>
              <a:gd name="connsiteX44" fmla="*/ 1569244 w 2629295"/>
              <a:gd name="connsiteY44" fmla="*/ 76200 h 595313"/>
              <a:gd name="connsiteX45" fmla="*/ 1597819 w 2629295"/>
              <a:gd name="connsiteY45" fmla="*/ 85725 h 595313"/>
              <a:gd name="connsiteX46" fmla="*/ 1626394 w 2629295"/>
              <a:gd name="connsiteY46" fmla="*/ 104775 h 595313"/>
              <a:gd name="connsiteX47" fmla="*/ 1645444 w 2629295"/>
              <a:gd name="connsiteY47" fmla="*/ 133350 h 595313"/>
              <a:gd name="connsiteX48" fmla="*/ 1659731 w 2629295"/>
              <a:gd name="connsiteY48" fmla="*/ 142875 h 595313"/>
              <a:gd name="connsiteX49" fmla="*/ 1693069 w 2629295"/>
              <a:gd name="connsiteY49" fmla="*/ 152400 h 595313"/>
              <a:gd name="connsiteX50" fmla="*/ 1716881 w 2629295"/>
              <a:gd name="connsiteY50" fmla="*/ 157163 h 595313"/>
              <a:gd name="connsiteX51" fmla="*/ 1750219 w 2629295"/>
              <a:gd name="connsiteY51" fmla="*/ 161925 h 595313"/>
              <a:gd name="connsiteX52" fmla="*/ 1788319 w 2629295"/>
              <a:gd name="connsiteY52" fmla="*/ 171450 h 595313"/>
              <a:gd name="connsiteX53" fmla="*/ 1816894 w 2629295"/>
              <a:gd name="connsiteY53" fmla="*/ 195263 h 595313"/>
              <a:gd name="connsiteX54" fmla="*/ 1831181 w 2629295"/>
              <a:gd name="connsiteY54" fmla="*/ 200025 h 595313"/>
              <a:gd name="connsiteX55" fmla="*/ 1864519 w 2629295"/>
              <a:gd name="connsiteY55" fmla="*/ 233363 h 595313"/>
              <a:gd name="connsiteX56" fmla="*/ 1869281 w 2629295"/>
              <a:gd name="connsiteY56" fmla="*/ 271463 h 595313"/>
              <a:gd name="connsiteX57" fmla="*/ 1874044 w 2629295"/>
              <a:gd name="connsiteY57" fmla="*/ 285750 h 595313"/>
              <a:gd name="connsiteX58" fmla="*/ 1888331 w 2629295"/>
              <a:gd name="connsiteY58" fmla="*/ 290513 h 595313"/>
              <a:gd name="connsiteX59" fmla="*/ 1897856 w 2629295"/>
              <a:gd name="connsiteY59" fmla="*/ 304800 h 595313"/>
              <a:gd name="connsiteX60" fmla="*/ 1916906 w 2629295"/>
              <a:gd name="connsiteY60" fmla="*/ 347663 h 595313"/>
              <a:gd name="connsiteX61" fmla="*/ 1935956 w 2629295"/>
              <a:gd name="connsiteY61" fmla="*/ 357188 h 595313"/>
              <a:gd name="connsiteX62" fmla="*/ 1950244 w 2629295"/>
              <a:gd name="connsiteY62" fmla="*/ 366713 h 595313"/>
              <a:gd name="connsiteX63" fmla="*/ 2016919 w 2629295"/>
              <a:gd name="connsiteY63" fmla="*/ 376238 h 595313"/>
              <a:gd name="connsiteX64" fmla="*/ 2040731 w 2629295"/>
              <a:gd name="connsiteY64" fmla="*/ 381000 h 595313"/>
              <a:gd name="connsiteX65" fmla="*/ 2102644 w 2629295"/>
              <a:gd name="connsiteY65" fmla="*/ 371475 h 595313"/>
              <a:gd name="connsiteX66" fmla="*/ 2140744 w 2629295"/>
              <a:gd name="connsiteY66" fmla="*/ 323850 h 595313"/>
              <a:gd name="connsiteX67" fmla="*/ 2207419 w 2629295"/>
              <a:gd name="connsiteY67" fmla="*/ 309562 h 595313"/>
              <a:gd name="connsiteX68" fmla="*/ 2269331 w 2629295"/>
              <a:gd name="connsiteY68" fmla="*/ 304800 h 595313"/>
              <a:gd name="connsiteX69" fmla="*/ 2297906 w 2629295"/>
              <a:gd name="connsiteY69" fmla="*/ 295275 h 595313"/>
              <a:gd name="connsiteX70" fmla="*/ 2302669 w 2629295"/>
              <a:gd name="connsiteY70" fmla="*/ 271463 h 595313"/>
              <a:gd name="connsiteX71" fmla="*/ 2316956 w 2629295"/>
              <a:gd name="connsiteY71" fmla="*/ 266700 h 595313"/>
              <a:gd name="connsiteX72" fmla="*/ 2326481 w 2629295"/>
              <a:gd name="connsiteY72" fmla="*/ 252413 h 595313"/>
              <a:gd name="connsiteX73" fmla="*/ 2359819 w 2629295"/>
              <a:gd name="connsiteY73" fmla="*/ 233363 h 595313"/>
              <a:gd name="connsiteX74" fmla="*/ 2374106 w 2629295"/>
              <a:gd name="connsiteY74" fmla="*/ 219075 h 595313"/>
              <a:gd name="connsiteX75" fmla="*/ 2388394 w 2629295"/>
              <a:gd name="connsiteY75" fmla="*/ 209550 h 595313"/>
              <a:gd name="connsiteX76" fmla="*/ 2407444 w 2629295"/>
              <a:gd name="connsiteY76" fmla="*/ 180975 h 595313"/>
              <a:gd name="connsiteX77" fmla="*/ 2445544 w 2629295"/>
              <a:gd name="connsiteY77" fmla="*/ 138112 h 595313"/>
              <a:gd name="connsiteX78" fmla="*/ 2469356 w 2629295"/>
              <a:gd name="connsiteY78" fmla="*/ 85725 h 595313"/>
              <a:gd name="connsiteX79" fmla="*/ 2497932 w 2629295"/>
              <a:gd name="connsiteY79" fmla="*/ 38100 h 595313"/>
              <a:gd name="connsiteX80" fmla="*/ 2550319 w 2629295"/>
              <a:gd name="connsiteY80" fmla="*/ 9525 h 595313"/>
              <a:gd name="connsiteX81" fmla="*/ 2616995 w 2629295"/>
              <a:gd name="connsiteY81" fmla="*/ 23813 h 595313"/>
              <a:gd name="connsiteX82" fmla="*/ 2626518 w 2629295"/>
              <a:gd name="connsiteY82" fmla="*/ 52388 h 595313"/>
              <a:gd name="connsiteX83" fmla="*/ 2616993 w 2629295"/>
              <a:gd name="connsiteY83" fmla="*/ 104775 h 595313"/>
              <a:gd name="connsiteX0" fmla="*/ 0 w 2629295"/>
              <a:gd name="connsiteY0" fmla="*/ 595313 h 595313"/>
              <a:gd name="connsiteX1" fmla="*/ 42864 w 2629295"/>
              <a:gd name="connsiteY1" fmla="*/ 576263 h 595313"/>
              <a:gd name="connsiteX2" fmla="*/ 95252 w 2629295"/>
              <a:gd name="connsiteY2" fmla="*/ 547688 h 595313"/>
              <a:gd name="connsiteX3" fmla="*/ 126208 w 2629295"/>
              <a:gd name="connsiteY3" fmla="*/ 528638 h 595313"/>
              <a:gd name="connsiteX4" fmla="*/ 176214 w 2629295"/>
              <a:gd name="connsiteY4" fmla="*/ 502444 h 595313"/>
              <a:gd name="connsiteX5" fmla="*/ 226221 w 2629295"/>
              <a:gd name="connsiteY5" fmla="*/ 459581 h 595313"/>
              <a:gd name="connsiteX6" fmla="*/ 261939 w 2629295"/>
              <a:gd name="connsiteY6" fmla="*/ 426243 h 595313"/>
              <a:gd name="connsiteX7" fmla="*/ 314327 w 2629295"/>
              <a:gd name="connsiteY7" fmla="*/ 414337 h 595313"/>
              <a:gd name="connsiteX8" fmla="*/ 369096 w 2629295"/>
              <a:gd name="connsiteY8" fmla="*/ 423863 h 595313"/>
              <a:gd name="connsiteX9" fmla="*/ 361952 w 2629295"/>
              <a:gd name="connsiteY9" fmla="*/ 416719 h 595313"/>
              <a:gd name="connsiteX10" fmla="*/ 409577 w 2629295"/>
              <a:gd name="connsiteY10" fmla="*/ 419099 h 595313"/>
              <a:gd name="connsiteX11" fmla="*/ 450058 w 2629295"/>
              <a:gd name="connsiteY11" fmla="*/ 385764 h 595313"/>
              <a:gd name="connsiteX12" fmla="*/ 478633 w 2629295"/>
              <a:gd name="connsiteY12" fmla="*/ 366713 h 595313"/>
              <a:gd name="connsiteX13" fmla="*/ 535781 w 2629295"/>
              <a:gd name="connsiteY13" fmla="*/ 347663 h 595313"/>
              <a:gd name="connsiteX14" fmla="*/ 579364 w 2629295"/>
              <a:gd name="connsiteY14" fmla="*/ 350598 h 595313"/>
              <a:gd name="connsiteX15" fmla="*/ 602067 w 2629295"/>
              <a:gd name="connsiteY15" fmla="*/ 309952 h 595313"/>
              <a:gd name="connsiteX16" fmla="*/ 636183 w 2629295"/>
              <a:gd name="connsiteY16" fmla="*/ 334017 h 595313"/>
              <a:gd name="connsiteX17" fmla="*/ 748034 w 2629295"/>
              <a:gd name="connsiteY17" fmla="*/ 300427 h 595313"/>
              <a:gd name="connsiteX18" fmla="*/ 794881 w 2629295"/>
              <a:gd name="connsiteY18" fmla="*/ 286139 h 595313"/>
              <a:gd name="connsiteX19" fmla="*/ 823203 w 2629295"/>
              <a:gd name="connsiteY19" fmla="*/ 298618 h 595313"/>
              <a:gd name="connsiteX20" fmla="*/ 867737 w 2629295"/>
              <a:gd name="connsiteY20" fmla="*/ 266700 h 595313"/>
              <a:gd name="connsiteX21" fmla="*/ 954104 w 2629295"/>
              <a:gd name="connsiteY21" fmla="*/ 213030 h 595313"/>
              <a:gd name="connsiteX22" fmla="*/ 973931 w 2629295"/>
              <a:gd name="connsiteY22" fmla="*/ 233363 h 595313"/>
              <a:gd name="connsiteX23" fmla="*/ 988219 w 2629295"/>
              <a:gd name="connsiteY23" fmla="*/ 238125 h 595313"/>
              <a:gd name="connsiteX24" fmla="*/ 1012031 w 2629295"/>
              <a:gd name="connsiteY24" fmla="*/ 233363 h 595313"/>
              <a:gd name="connsiteX25" fmla="*/ 1045369 w 2629295"/>
              <a:gd name="connsiteY25" fmla="*/ 228600 h 595313"/>
              <a:gd name="connsiteX26" fmla="*/ 1088231 w 2629295"/>
              <a:gd name="connsiteY26" fmla="*/ 219075 h 595313"/>
              <a:gd name="connsiteX27" fmla="*/ 1102519 w 2629295"/>
              <a:gd name="connsiteY27" fmla="*/ 209550 h 595313"/>
              <a:gd name="connsiteX28" fmla="*/ 1116806 w 2629295"/>
              <a:gd name="connsiteY28" fmla="*/ 190500 h 595313"/>
              <a:gd name="connsiteX29" fmla="*/ 1135856 w 2629295"/>
              <a:gd name="connsiteY29" fmla="*/ 180975 h 595313"/>
              <a:gd name="connsiteX30" fmla="*/ 1164431 w 2629295"/>
              <a:gd name="connsiteY30" fmla="*/ 166688 h 595313"/>
              <a:gd name="connsiteX31" fmla="*/ 1197769 w 2629295"/>
              <a:gd name="connsiteY31" fmla="*/ 152400 h 595313"/>
              <a:gd name="connsiteX32" fmla="*/ 1226344 w 2629295"/>
              <a:gd name="connsiteY32" fmla="*/ 142875 h 595313"/>
              <a:gd name="connsiteX33" fmla="*/ 1235869 w 2629295"/>
              <a:gd name="connsiteY33" fmla="*/ 119063 h 595313"/>
              <a:gd name="connsiteX34" fmla="*/ 1269206 w 2629295"/>
              <a:gd name="connsiteY34" fmla="*/ 104775 h 595313"/>
              <a:gd name="connsiteX35" fmla="*/ 1273969 w 2629295"/>
              <a:gd name="connsiteY35" fmla="*/ 85725 h 595313"/>
              <a:gd name="connsiteX36" fmla="*/ 1302544 w 2629295"/>
              <a:gd name="connsiteY36" fmla="*/ 80963 h 595313"/>
              <a:gd name="connsiteX37" fmla="*/ 1316831 w 2629295"/>
              <a:gd name="connsiteY37" fmla="*/ 76200 h 595313"/>
              <a:gd name="connsiteX38" fmla="*/ 1335881 w 2629295"/>
              <a:gd name="connsiteY38" fmla="*/ 33338 h 595313"/>
              <a:gd name="connsiteX39" fmla="*/ 1369219 w 2629295"/>
              <a:gd name="connsiteY39" fmla="*/ 14288 h 595313"/>
              <a:gd name="connsiteX40" fmla="*/ 1454944 w 2629295"/>
              <a:gd name="connsiteY40" fmla="*/ 0 h 595313"/>
              <a:gd name="connsiteX41" fmla="*/ 1493044 w 2629295"/>
              <a:gd name="connsiteY41" fmla="*/ 4763 h 595313"/>
              <a:gd name="connsiteX42" fmla="*/ 1512094 w 2629295"/>
              <a:gd name="connsiteY42" fmla="*/ 33338 h 595313"/>
              <a:gd name="connsiteX43" fmla="*/ 1554956 w 2629295"/>
              <a:gd name="connsiteY43" fmla="*/ 66675 h 595313"/>
              <a:gd name="connsiteX44" fmla="*/ 1569244 w 2629295"/>
              <a:gd name="connsiteY44" fmla="*/ 76200 h 595313"/>
              <a:gd name="connsiteX45" fmla="*/ 1597819 w 2629295"/>
              <a:gd name="connsiteY45" fmla="*/ 85725 h 595313"/>
              <a:gd name="connsiteX46" fmla="*/ 1626394 w 2629295"/>
              <a:gd name="connsiteY46" fmla="*/ 104775 h 595313"/>
              <a:gd name="connsiteX47" fmla="*/ 1645444 w 2629295"/>
              <a:gd name="connsiteY47" fmla="*/ 133350 h 595313"/>
              <a:gd name="connsiteX48" fmla="*/ 1659731 w 2629295"/>
              <a:gd name="connsiteY48" fmla="*/ 142875 h 595313"/>
              <a:gd name="connsiteX49" fmla="*/ 1693069 w 2629295"/>
              <a:gd name="connsiteY49" fmla="*/ 152400 h 595313"/>
              <a:gd name="connsiteX50" fmla="*/ 1716881 w 2629295"/>
              <a:gd name="connsiteY50" fmla="*/ 157163 h 595313"/>
              <a:gd name="connsiteX51" fmla="*/ 1750219 w 2629295"/>
              <a:gd name="connsiteY51" fmla="*/ 161925 h 595313"/>
              <a:gd name="connsiteX52" fmla="*/ 1788319 w 2629295"/>
              <a:gd name="connsiteY52" fmla="*/ 171450 h 595313"/>
              <a:gd name="connsiteX53" fmla="*/ 1816894 w 2629295"/>
              <a:gd name="connsiteY53" fmla="*/ 195263 h 595313"/>
              <a:gd name="connsiteX54" fmla="*/ 1831181 w 2629295"/>
              <a:gd name="connsiteY54" fmla="*/ 200025 h 595313"/>
              <a:gd name="connsiteX55" fmla="*/ 1864519 w 2629295"/>
              <a:gd name="connsiteY55" fmla="*/ 233363 h 595313"/>
              <a:gd name="connsiteX56" fmla="*/ 1869281 w 2629295"/>
              <a:gd name="connsiteY56" fmla="*/ 271463 h 595313"/>
              <a:gd name="connsiteX57" fmla="*/ 1874044 w 2629295"/>
              <a:gd name="connsiteY57" fmla="*/ 285750 h 595313"/>
              <a:gd name="connsiteX58" fmla="*/ 1888331 w 2629295"/>
              <a:gd name="connsiteY58" fmla="*/ 290513 h 595313"/>
              <a:gd name="connsiteX59" fmla="*/ 1897856 w 2629295"/>
              <a:gd name="connsiteY59" fmla="*/ 304800 h 595313"/>
              <a:gd name="connsiteX60" fmla="*/ 1916906 w 2629295"/>
              <a:gd name="connsiteY60" fmla="*/ 347663 h 595313"/>
              <a:gd name="connsiteX61" fmla="*/ 1935956 w 2629295"/>
              <a:gd name="connsiteY61" fmla="*/ 357188 h 595313"/>
              <a:gd name="connsiteX62" fmla="*/ 1950244 w 2629295"/>
              <a:gd name="connsiteY62" fmla="*/ 366713 h 595313"/>
              <a:gd name="connsiteX63" fmla="*/ 2016919 w 2629295"/>
              <a:gd name="connsiteY63" fmla="*/ 376238 h 595313"/>
              <a:gd name="connsiteX64" fmla="*/ 2040731 w 2629295"/>
              <a:gd name="connsiteY64" fmla="*/ 381000 h 595313"/>
              <a:gd name="connsiteX65" fmla="*/ 2102644 w 2629295"/>
              <a:gd name="connsiteY65" fmla="*/ 371475 h 595313"/>
              <a:gd name="connsiteX66" fmla="*/ 2140744 w 2629295"/>
              <a:gd name="connsiteY66" fmla="*/ 323850 h 595313"/>
              <a:gd name="connsiteX67" fmla="*/ 2207419 w 2629295"/>
              <a:gd name="connsiteY67" fmla="*/ 309562 h 595313"/>
              <a:gd name="connsiteX68" fmla="*/ 2269331 w 2629295"/>
              <a:gd name="connsiteY68" fmla="*/ 304800 h 595313"/>
              <a:gd name="connsiteX69" fmla="*/ 2297906 w 2629295"/>
              <a:gd name="connsiteY69" fmla="*/ 295275 h 595313"/>
              <a:gd name="connsiteX70" fmla="*/ 2302669 w 2629295"/>
              <a:gd name="connsiteY70" fmla="*/ 271463 h 595313"/>
              <a:gd name="connsiteX71" fmla="*/ 2316956 w 2629295"/>
              <a:gd name="connsiteY71" fmla="*/ 266700 h 595313"/>
              <a:gd name="connsiteX72" fmla="*/ 2326481 w 2629295"/>
              <a:gd name="connsiteY72" fmla="*/ 252413 h 595313"/>
              <a:gd name="connsiteX73" fmla="*/ 2359819 w 2629295"/>
              <a:gd name="connsiteY73" fmla="*/ 233363 h 595313"/>
              <a:gd name="connsiteX74" fmla="*/ 2374106 w 2629295"/>
              <a:gd name="connsiteY74" fmla="*/ 219075 h 595313"/>
              <a:gd name="connsiteX75" fmla="*/ 2388394 w 2629295"/>
              <a:gd name="connsiteY75" fmla="*/ 209550 h 595313"/>
              <a:gd name="connsiteX76" fmla="*/ 2407444 w 2629295"/>
              <a:gd name="connsiteY76" fmla="*/ 180975 h 595313"/>
              <a:gd name="connsiteX77" fmla="*/ 2445544 w 2629295"/>
              <a:gd name="connsiteY77" fmla="*/ 138112 h 595313"/>
              <a:gd name="connsiteX78" fmla="*/ 2469356 w 2629295"/>
              <a:gd name="connsiteY78" fmla="*/ 85725 h 595313"/>
              <a:gd name="connsiteX79" fmla="*/ 2497932 w 2629295"/>
              <a:gd name="connsiteY79" fmla="*/ 38100 h 595313"/>
              <a:gd name="connsiteX80" fmla="*/ 2550319 w 2629295"/>
              <a:gd name="connsiteY80" fmla="*/ 9525 h 595313"/>
              <a:gd name="connsiteX81" fmla="*/ 2616995 w 2629295"/>
              <a:gd name="connsiteY81" fmla="*/ 23813 h 595313"/>
              <a:gd name="connsiteX82" fmla="*/ 2626518 w 2629295"/>
              <a:gd name="connsiteY82" fmla="*/ 52388 h 595313"/>
              <a:gd name="connsiteX83" fmla="*/ 2616993 w 2629295"/>
              <a:gd name="connsiteY83" fmla="*/ 104775 h 595313"/>
              <a:gd name="connsiteX0" fmla="*/ 0 w 2629295"/>
              <a:gd name="connsiteY0" fmla="*/ 595313 h 595313"/>
              <a:gd name="connsiteX1" fmla="*/ 42864 w 2629295"/>
              <a:gd name="connsiteY1" fmla="*/ 576263 h 595313"/>
              <a:gd name="connsiteX2" fmla="*/ 95252 w 2629295"/>
              <a:gd name="connsiteY2" fmla="*/ 547688 h 595313"/>
              <a:gd name="connsiteX3" fmla="*/ 126208 w 2629295"/>
              <a:gd name="connsiteY3" fmla="*/ 528638 h 595313"/>
              <a:gd name="connsiteX4" fmla="*/ 176214 w 2629295"/>
              <a:gd name="connsiteY4" fmla="*/ 502444 h 595313"/>
              <a:gd name="connsiteX5" fmla="*/ 190502 w 2629295"/>
              <a:gd name="connsiteY5" fmla="*/ 457200 h 595313"/>
              <a:gd name="connsiteX6" fmla="*/ 226221 w 2629295"/>
              <a:gd name="connsiteY6" fmla="*/ 459581 h 595313"/>
              <a:gd name="connsiteX7" fmla="*/ 261939 w 2629295"/>
              <a:gd name="connsiteY7" fmla="*/ 426243 h 595313"/>
              <a:gd name="connsiteX8" fmla="*/ 314327 w 2629295"/>
              <a:gd name="connsiteY8" fmla="*/ 414337 h 595313"/>
              <a:gd name="connsiteX9" fmla="*/ 369096 w 2629295"/>
              <a:gd name="connsiteY9" fmla="*/ 423863 h 595313"/>
              <a:gd name="connsiteX10" fmla="*/ 361952 w 2629295"/>
              <a:gd name="connsiteY10" fmla="*/ 416719 h 595313"/>
              <a:gd name="connsiteX11" fmla="*/ 409577 w 2629295"/>
              <a:gd name="connsiteY11" fmla="*/ 419099 h 595313"/>
              <a:gd name="connsiteX12" fmla="*/ 450058 w 2629295"/>
              <a:gd name="connsiteY12" fmla="*/ 385764 h 595313"/>
              <a:gd name="connsiteX13" fmla="*/ 478633 w 2629295"/>
              <a:gd name="connsiteY13" fmla="*/ 366713 h 595313"/>
              <a:gd name="connsiteX14" fmla="*/ 535781 w 2629295"/>
              <a:gd name="connsiteY14" fmla="*/ 347663 h 595313"/>
              <a:gd name="connsiteX15" fmla="*/ 579364 w 2629295"/>
              <a:gd name="connsiteY15" fmla="*/ 350598 h 595313"/>
              <a:gd name="connsiteX16" fmla="*/ 602067 w 2629295"/>
              <a:gd name="connsiteY16" fmla="*/ 309952 h 595313"/>
              <a:gd name="connsiteX17" fmla="*/ 636183 w 2629295"/>
              <a:gd name="connsiteY17" fmla="*/ 334017 h 595313"/>
              <a:gd name="connsiteX18" fmla="*/ 748034 w 2629295"/>
              <a:gd name="connsiteY18" fmla="*/ 300427 h 595313"/>
              <a:gd name="connsiteX19" fmla="*/ 794881 w 2629295"/>
              <a:gd name="connsiteY19" fmla="*/ 286139 h 595313"/>
              <a:gd name="connsiteX20" fmla="*/ 823203 w 2629295"/>
              <a:gd name="connsiteY20" fmla="*/ 298618 h 595313"/>
              <a:gd name="connsiteX21" fmla="*/ 867737 w 2629295"/>
              <a:gd name="connsiteY21" fmla="*/ 266700 h 595313"/>
              <a:gd name="connsiteX22" fmla="*/ 954104 w 2629295"/>
              <a:gd name="connsiteY22" fmla="*/ 213030 h 595313"/>
              <a:gd name="connsiteX23" fmla="*/ 973931 w 2629295"/>
              <a:gd name="connsiteY23" fmla="*/ 233363 h 595313"/>
              <a:gd name="connsiteX24" fmla="*/ 988219 w 2629295"/>
              <a:gd name="connsiteY24" fmla="*/ 238125 h 595313"/>
              <a:gd name="connsiteX25" fmla="*/ 1012031 w 2629295"/>
              <a:gd name="connsiteY25" fmla="*/ 233363 h 595313"/>
              <a:gd name="connsiteX26" fmla="*/ 1045369 w 2629295"/>
              <a:gd name="connsiteY26" fmla="*/ 228600 h 595313"/>
              <a:gd name="connsiteX27" fmla="*/ 1088231 w 2629295"/>
              <a:gd name="connsiteY27" fmla="*/ 219075 h 595313"/>
              <a:gd name="connsiteX28" fmla="*/ 1102519 w 2629295"/>
              <a:gd name="connsiteY28" fmla="*/ 209550 h 595313"/>
              <a:gd name="connsiteX29" fmla="*/ 1116806 w 2629295"/>
              <a:gd name="connsiteY29" fmla="*/ 190500 h 595313"/>
              <a:gd name="connsiteX30" fmla="*/ 1135856 w 2629295"/>
              <a:gd name="connsiteY30" fmla="*/ 180975 h 595313"/>
              <a:gd name="connsiteX31" fmla="*/ 1164431 w 2629295"/>
              <a:gd name="connsiteY31" fmla="*/ 166688 h 595313"/>
              <a:gd name="connsiteX32" fmla="*/ 1197769 w 2629295"/>
              <a:gd name="connsiteY32" fmla="*/ 152400 h 595313"/>
              <a:gd name="connsiteX33" fmla="*/ 1226344 w 2629295"/>
              <a:gd name="connsiteY33" fmla="*/ 142875 h 595313"/>
              <a:gd name="connsiteX34" fmla="*/ 1235869 w 2629295"/>
              <a:gd name="connsiteY34" fmla="*/ 119063 h 595313"/>
              <a:gd name="connsiteX35" fmla="*/ 1269206 w 2629295"/>
              <a:gd name="connsiteY35" fmla="*/ 104775 h 595313"/>
              <a:gd name="connsiteX36" fmla="*/ 1273969 w 2629295"/>
              <a:gd name="connsiteY36" fmla="*/ 85725 h 595313"/>
              <a:gd name="connsiteX37" fmla="*/ 1302544 w 2629295"/>
              <a:gd name="connsiteY37" fmla="*/ 80963 h 595313"/>
              <a:gd name="connsiteX38" fmla="*/ 1316831 w 2629295"/>
              <a:gd name="connsiteY38" fmla="*/ 76200 h 595313"/>
              <a:gd name="connsiteX39" fmla="*/ 1335881 w 2629295"/>
              <a:gd name="connsiteY39" fmla="*/ 33338 h 595313"/>
              <a:gd name="connsiteX40" fmla="*/ 1369219 w 2629295"/>
              <a:gd name="connsiteY40" fmla="*/ 14288 h 595313"/>
              <a:gd name="connsiteX41" fmla="*/ 1454944 w 2629295"/>
              <a:gd name="connsiteY41" fmla="*/ 0 h 595313"/>
              <a:gd name="connsiteX42" fmla="*/ 1493044 w 2629295"/>
              <a:gd name="connsiteY42" fmla="*/ 4763 h 595313"/>
              <a:gd name="connsiteX43" fmla="*/ 1512094 w 2629295"/>
              <a:gd name="connsiteY43" fmla="*/ 33338 h 595313"/>
              <a:gd name="connsiteX44" fmla="*/ 1554956 w 2629295"/>
              <a:gd name="connsiteY44" fmla="*/ 66675 h 595313"/>
              <a:gd name="connsiteX45" fmla="*/ 1569244 w 2629295"/>
              <a:gd name="connsiteY45" fmla="*/ 76200 h 595313"/>
              <a:gd name="connsiteX46" fmla="*/ 1597819 w 2629295"/>
              <a:gd name="connsiteY46" fmla="*/ 85725 h 595313"/>
              <a:gd name="connsiteX47" fmla="*/ 1626394 w 2629295"/>
              <a:gd name="connsiteY47" fmla="*/ 104775 h 595313"/>
              <a:gd name="connsiteX48" fmla="*/ 1645444 w 2629295"/>
              <a:gd name="connsiteY48" fmla="*/ 133350 h 595313"/>
              <a:gd name="connsiteX49" fmla="*/ 1659731 w 2629295"/>
              <a:gd name="connsiteY49" fmla="*/ 142875 h 595313"/>
              <a:gd name="connsiteX50" fmla="*/ 1693069 w 2629295"/>
              <a:gd name="connsiteY50" fmla="*/ 152400 h 595313"/>
              <a:gd name="connsiteX51" fmla="*/ 1716881 w 2629295"/>
              <a:gd name="connsiteY51" fmla="*/ 157163 h 595313"/>
              <a:gd name="connsiteX52" fmla="*/ 1750219 w 2629295"/>
              <a:gd name="connsiteY52" fmla="*/ 161925 h 595313"/>
              <a:gd name="connsiteX53" fmla="*/ 1788319 w 2629295"/>
              <a:gd name="connsiteY53" fmla="*/ 171450 h 595313"/>
              <a:gd name="connsiteX54" fmla="*/ 1816894 w 2629295"/>
              <a:gd name="connsiteY54" fmla="*/ 195263 h 595313"/>
              <a:gd name="connsiteX55" fmla="*/ 1831181 w 2629295"/>
              <a:gd name="connsiteY55" fmla="*/ 200025 h 595313"/>
              <a:gd name="connsiteX56" fmla="*/ 1864519 w 2629295"/>
              <a:gd name="connsiteY56" fmla="*/ 233363 h 595313"/>
              <a:gd name="connsiteX57" fmla="*/ 1869281 w 2629295"/>
              <a:gd name="connsiteY57" fmla="*/ 271463 h 595313"/>
              <a:gd name="connsiteX58" fmla="*/ 1874044 w 2629295"/>
              <a:gd name="connsiteY58" fmla="*/ 285750 h 595313"/>
              <a:gd name="connsiteX59" fmla="*/ 1888331 w 2629295"/>
              <a:gd name="connsiteY59" fmla="*/ 290513 h 595313"/>
              <a:gd name="connsiteX60" fmla="*/ 1897856 w 2629295"/>
              <a:gd name="connsiteY60" fmla="*/ 304800 h 595313"/>
              <a:gd name="connsiteX61" fmla="*/ 1916906 w 2629295"/>
              <a:gd name="connsiteY61" fmla="*/ 347663 h 595313"/>
              <a:gd name="connsiteX62" fmla="*/ 1935956 w 2629295"/>
              <a:gd name="connsiteY62" fmla="*/ 357188 h 595313"/>
              <a:gd name="connsiteX63" fmla="*/ 1950244 w 2629295"/>
              <a:gd name="connsiteY63" fmla="*/ 366713 h 595313"/>
              <a:gd name="connsiteX64" fmla="*/ 2016919 w 2629295"/>
              <a:gd name="connsiteY64" fmla="*/ 376238 h 595313"/>
              <a:gd name="connsiteX65" fmla="*/ 2040731 w 2629295"/>
              <a:gd name="connsiteY65" fmla="*/ 381000 h 595313"/>
              <a:gd name="connsiteX66" fmla="*/ 2102644 w 2629295"/>
              <a:gd name="connsiteY66" fmla="*/ 371475 h 595313"/>
              <a:gd name="connsiteX67" fmla="*/ 2140744 w 2629295"/>
              <a:gd name="connsiteY67" fmla="*/ 323850 h 595313"/>
              <a:gd name="connsiteX68" fmla="*/ 2207419 w 2629295"/>
              <a:gd name="connsiteY68" fmla="*/ 309562 h 595313"/>
              <a:gd name="connsiteX69" fmla="*/ 2269331 w 2629295"/>
              <a:gd name="connsiteY69" fmla="*/ 304800 h 595313"/>
              <a:gd name="connsiteX70" fmla="*/ 2297906 w 2629295"/>
              <a:gd name="connsiteY70" fmla="*/ 295275 h 595313"/>
              <a:gd name="connsiteX71" fmla="*/ 2302669 w 2629295"/>
              <a:gd name="connsiteY71" fmla="*/ 271463 h 595313"/>
              <a:gd name="connsiteX72" fmla="*/ 2316956 w 2629295"/>
              <a:gd name="connsiteY72" fmla="*/ 266700 h 595313"/>
              <a:gd name="connsiteX73" fmla="*/ 2326481 w 2629295"/>
              <a:gd name="connsiteY73" fmla="*/ 252413 h 595313"/>
              <a:gd name="connsiteX74" fmla="*/ 2359819 w 2629295"/>
              <a:gd name="connsiteY74" fmla="*/ 233363 h 595313"/>
              <a:gd name="connsiteX75" fmla="*/ 2374106 w 2629295"/>
              <a:gd name="connsiteY75" fmla="*/ 219075 h 595313"/>
              <a:gd name="connsiteX76" fmla="*/ 2388394 w 2629295"/>
              <a:gd name="connsiteY76" fmla="*/ 209550 h 595313"/>
              <a:gd name="connsiteX77" fmla="*/ 2407444 w 2629295"/>
              <a:gd name="connsiteY77" fmla="*/ 180975 h 595313"/>
              <a:gd name="connsiteX78" fmla="*/ 2445544 w 2629295"/>
              <a:gd name="connsiteY78" fmla="*/ 138112 h 595313"/>
              <a:gd name="connsiteX79" fmla="*/ 2469356 w 2629295"/>
              <a:gd name="connsiteY79" fmla="*/ 85725 h 595313"/>
              <a:gd name="connsiteX80" fmla="*/ 2497932 w 2629295"/>
              <a:gd name="connsiteY80" fmla="*/ 38100 h 595313"/>
              <a:gd name="connsiteX81" fmla="*/ 2550319 w 2629295"/>
              <a:gd name="connsiteY81" fmla="*/ 9525 h 595313"/>
              <a:gd name="connsiteX82" fmla="*/ 2616995 w 2629295"/>
              <a:gd name="connsiteY82" fmla="*/ 23813 h 595313"/>
              <a:gd name="connsiteX83" fmla="*/ 2626518 w 2629295"/>
              <a:gd name="connsiteY83" fmla="*/ 52388 h 595313"/>
              <a:gd name="connsiteX84" fmla="*/ 2616993 w 2629295"/>
              <a:gd name="connsiteY84" fmla="*/ 104775 h 595313"/>
              <a:gd name="connsiteX0" fmla="*/ 0 w 2629295"/>
              <a:gd name="connsiteY0" fmla="*/ 595313 h 595313"/>
              <a:gd name="connsiteX1" fmla="*/ 42864 w 2629295"/>
              <a:gd name="connsiteY1" fmla="*/ 576263 h 595313"/>
              <a:gd name="connsiteX2" fmla="*/ 95252 w 2629295"/>
              <a:gd name="connsiteY2" fmla="*/ 547688 h 595313"/>
              <a:gd name="connsiteX3" fmla="*/ 126208 w 2629295"/>
              <a:gd name="connsiteY3" fmla="*/ 528638 h 595313"/>
              <a:gd name="connsiteX4" fmla="*/ 176214 w 2629295"/>
              <a:gd name="connsiteY4" fmla="*/ 502444 h 595313"/>
              <a:gd name="connsiteX5" fmla="*/ 190502 w 2629295"/>
              <a:gd name="connsiteY5" fmla="*/ 457200 h 595313"/>
              <a:gd name="connsiteX6" fmla="*/ 230983 w 2629295"/>
              <a:gd name="connsiteY6" fmla="*/ 450056 h 595313"/>
              <a:gd name="connsiteX7" fmla="*/ 226221 w 2629295"/>
              <a:gd name="connsiteY7" fmla="*/ 459581 h 595313"/>
              <a:gd name="connsiteX8" fmla="*/ 261939 w 2629295"/>
              <a:gd name="connsiteY8" fmla="*/ 426243 h 595313"/>
              <a:gd name="connsiteX9" fmla="*/ 314327 w 2629295"/>
              <a:gd name="connsiteY9" fmla="*/ 414337 h 595313"/>
              <a:gd name="connsiteX10" fmla="*/ 369096 w 2629295"/>
              <a:gd name="connsiteY10" fmla="*/ 423863 h 595313"/>
              <a:gd name="connsiteX11" fmla="*/ 361952 w 2629295"/>
              <a:gd name="connsiteY11" fmla="*/ 416719 h 595313"/>
              <a:gd name="connsiteX12" fmla="*/ 409577 w 2629295"/>
              <a:gd name="connsiteY12" fmla="*/ 419099 h 595313"/>
              <a:gd name="connsiteX13" fmla="*/ 450058 w 2629295"/>
              <a:gd name="connsiteY13" fmla="*/ 385764 h 595313"/>
              <a:gd name="connsiteX14" fmla="*/ 478633 w 2629295"/>
              <a:gd name="connsiteY14" fmla="*/ 366713 h 595313"/>
              <a:gd name="connsiteX15" fmla="*/ 535781 w 2629295"/>
              <a:gd name="connsiteY15" fmla="*/ 347663 h 595313"/>
              <a:gd name="connsiteX16" fmla="*/ 579364 w 2629295"/>
              <a:gd name="connsiteY16" fmla="*/ 350598 h 595313"/>
              <a:gd name="connsiteX17" fmla="*/ 602067 w 2629295"/>
              <a:gd name="connsiteY17" fmla="*/ 309952 h 595313"/>
              <a:gd name="connsiteX18" fmla="*/ 636183 w 2629295"/>
              <a:gd name="connsiteY18" fmla="*/ 334017 h 595313"/>
              <a:gd name="connsiteX19" fmla="*/ 748034 w 2629295"/>
              <a:gd name="connsiteY19" fmla="*/ 300427 h 595313"/>
              <a:gd name="connsiteX20" fmla="*/ 794881 w 2629295"/>
              <a:gd name="connsiteY20" fmla="*/ 286139 h 595313"/>
              <a:gd name="connsiteX21" fmla="*/ 823203 w 2629295"/>
              <a:gd name="connsiteY21" fmla="*/ 298618 h 595313"/>
              <a:gd name="connsiteX22" fmla="*/ 867737 w 2629295"/>
              <a:gd name="connsiteY22" fmla="*/ 266700 h 595313"/>
              <a:gd name="connsiteX23" fmla="*/ 954104 w 2629295"/>
              <a:gd name="connsiteY23" fmla="*/ 213030 h 595313"/>
              <a:gd name="connsiteX24" fmla="*/ 973931 w 2629295"/>
              <a:gd name="connsiteY24" fmla="*/ 233363 h 595313"/>
              <a:gd name="connsiteX25" fmla="*/ 988219 w 2629295"/>
              <a:gd name="connsiteY25" fmla="*/ 238125 h 595313"/>
              <a:gd name="connsiteX26" fmla="*/ 1012031 w 2629295"/>
              <a:gd name="connsiteY26" fmla="*/ 233363 h 595313"/>
              <a:gd name="connsiteX27" fmla="*/ 1045369 w 2629295"/>
              <a:gd name="connsiteY27" fmla="*/ 228600 h 595313"/>
              <a:gd name="connsiteX28" fmla="*/ 1088231 w 2629295"/>
              <a:gd name="connsiteY28" fmla="*/ 219075 h 595313"/>
              <a:gd name="connsiteX29" fmla="*/ 1102519 w 2629295"/>
              <a:gd name="connsiteY29" fmla="*/ 209550 h 595313"/>
              <a:gd name="connsiteX30" fmla="*/ 1116806 w 2629295"/>
              <a:gd name="connsiteY30" fmla="*/ 190500 h 595313"/>
              <a:gd name="connsiteX31" fmla="*/ 1135856 w 2629295"/>
              <a:gd name="connsiteY31" fmla="*/ 180975 h 595313"/>
              <a:gd name="connsiteX32" fmla="*/ 1164431 w 2629295"/>
              <a:gd name="connsiteY32" fmla="*/ 166688 h 595313"/>
              <a:gd name="connsiteX33" fmla="*/ 1197769 w 2629295"/>
              <a:gd name="connsiteY33" fmla="*/ 152400 h 595313"/>
              <a:gd name="connsiteX34" fmla="*/ 1226344 w 2629295"/>
              <a:gd name="connsiteY34" fmla="*/ 142875 h 595313"/>
              <a:gd name="connsiteX35" fmla="*/ 1235869 w 2629295"/>
              <a:gd name="connsiteY35" fmla="*/ 119063 h 595313"/>
              <a:gd name="connsiteX36" fmla="*/ 1269206 w 2629295"/>
              <a:gd name="connsiteY36" fmla="*/ 104775 h 595313"/>
              <a:gd name="connsiteX37" fmla="*/ 1273969 w 2629295"/>
              <a:gd name="connsiteY37" fmla="*/ 85725 h 595313"/>
              <a:gd name="connsiteX38" fmla="*/ 1302544 w 2629295"/>
              <a:gd name="connsiteY38" fmla="*/ 80963 h 595313"/>
              <a:gd name="connsiteX39" fmla="*/ 1316831 w 2629295"/>
              <a:gd name="connsiteY39" fmla="*/ 76200 h 595313"/>
              <a:gd name="connsiteX40" fmla="*/ 1335881 w 2629295"/>
              <a:gd name="connsiteY40" fmla="*/ 33338 h 595313"/>
              <a:gd name="connsiteX41" fmla="*/ 1369219 w 2629295"/>
              <a:gd name="connsiteY41" fmla="*/ 14288 h 595313"/>
              <a:gd name="connsiteX42" fmla="*/ 1454944 w 2629295"/>
              <a:gd name="connsiteY42" fmla="*/ 0 h 595313"/>
              <a:gd name="connsiteX43" fmla="*/ 1493044 w 2629295"/>
              <a:gd name="connsiteY43" fmla="*/ 4763 h 595313"/>
              <a:gd name="connsiteX44" fmla="*/ 1512094 w 2629295"/>
              <a:gd name="connsiteY44" fmla="*/ 33338 h 595313"/>
              <a:gd name="connsiteX45" fmla="*/ 1554956 w 2629295"/>
              <a:gd name="connsiteY45" fmla="*/ 66675 h 595313"/>
              <a:gd name="connsiteX46" fmla="*/ 1569244 w 2629295"/>
              <a:gd name="connsiteY46" fmla="*/ 76200 h 595313"/>
              <a:gd name="connsiteX47" fmla="*/ 1597819 w 2629295"/>
              <a:gd name="connsiteY47" fmla="*/ 85725 h 595313"/>
              <a:gd name="connsiteX48" fmla="*/ 1626394 w 2629295"/>
              <a:gd name="connsiteY48" fmla="*/ 104775 h 595313"/>
              <a:gd name="connsiteX49" fmla="*/ 1645444 w 2629295"/>
              <a:gd name="connsiteY49" fmla="*/ 133350 h 595313"/>
              <a:gd name="connsiteX50" fmla="*/ 1659731 w 2629295"/>
              <a:gd name="connsiteY50" fmla="*/ 142875 h 595313"/>
              <a:gd name="connsiteX51" fmla="*/ 1693069 w 2629295"/>
              <a:gd name="connsiteY51" fmla="*/ 152400 h 595313"/>
              <a:gd name="connsiteX52" fmla="*/ 1716881 w 2629295"/>
              <a:gd name="connsiteY52" fmla="*/ 157163 h 595313"/>
              <a:gd name="connsiteX53" fmla="*/ 1750219 w 2629295"/>
              <a:gd name="connsiteY53" fmla="*/ 161925 h 595313"/>
              <a:gd name="connsiteX54" fmla="*/ 1788319 w 2629295"/>
              <a:gd name="connsiteY54" fmla="*/ 171450 h 595313"/>
              <a:gd name="connsiteX55" fmla="*/ 1816894 w 2629295"/>
              <a:gd name="connsiteY55" fmla="*/ 195263 h 595313"/>
              <a:gd name="connsiteX56" fmla="*/ 1831181 w 2629295"/>
              <a:gd name="connsiteY56" fmla="*/ 200025 h 595313"/>
              <a:gd name="connsiteX57" fmla="*/ 1864519 w 2629295"/>
              <a:gd name="connsiteY57" fmla="*/ 233363 h 595313"/>
              <a:gd name="connsiteX58" fmla="*/ 1869281 w 2629295"/>
              <a:gd name="connsiteY58" fmla="*/ 271463 h 595313"/>
              <a:gd name="connsiteX59" fmla="*/ 1874044 w 2629295"/>
              <a:gd name="connsiteY59" fmla="*/ 285750 h 595313"/>
              <a:gd name="connsiteX60" fmla="*/ 1888331 w 2629295"/>
              <a:gd name="connsiteY60" fmla="*/ 290513 h 595313"/>
              <a:gd name="connsiteX61" fmla="*/ 1897856 w 2629295"/>
              <a:gd name="connsiteY61" fmla="*/ 304800 h 595313"/>
              <a:gd name="connsiteX62" fmla="*/ 1916906 w 2629295"/>
              <a:gd name="connsiteY62" fmla="*/ 347663 h 595313"/>
              <a:gd name="connsiteX63" fmla="*/ 1935956 w 2629295"/>
              <a:gd name="connsiteY63" fmla="*/ 357188 h 595313"/>
              <a:gd name="connsiteX64" fmla="*/ 1950244 w 2629295"/>
              <a:gd name="connsiteY64" fmla="*/ 366713 h 595313"/>
              <a:gd name="connsiteX65" fmla="*/ 2016919 w 2629295"/>
              <a:gd name="connsiteY65" fmla="*/ 376238 h 595313"/>
              <a:gd name="connsiteX66" fmla="*/ 2040731 w 2629295"/>
              <a:gd name="connsiteY66" fmla="*/ 381000 h 595313"/>
              <a:gd name="connsiteX67" fmla="*/ 2102644 w 2629295"/>
              <a:gd name="connsiteY67" fmla="*/ 371475 h 595313"/>
              <a:gd name="connsiteX68" fmla="*/ 2140744 w 2629295"/>
              <a:gd name="connsiteY68" fmla="*/ 323850 h 595313"/>
              <a:gd name="connsiteX69" fmla="*/ 2207419 w 2629295"/>
              <a:gd name="connsiteY69" fmla="*/ 309562 h 595313"/>
              <a:gd name="connsiteX70" fmla="*/ 2269331 w 2629295"/>
              <a:gd name="connsiteY70" fmla="*/ 304800 h 595313"/>
              <a:gd name="connsiteX71" fmla="*/ 2297906 w 2629295"/>
              <a:gd name="connsiteY71" fmla="*/ 295275 h 595313"/>
              <a:gd name="connsiteX72" fmla="*/ 2302669 w 2629295"/>
              <a:gd name="connsiteY72" fmla="*/ 271463 h 595313"/>
              <a:gd name="connsiteX73" fmla="*/ 2316956 w 2629295"/>
              <a:gd name="connsiteY73" fmla="*/ 266700 h 595313"/>
              <a:gd name="connsiteX74" fmla="*/ 2326481 w 2629295"/>
              <a:gd name="connsiteY74" fmla="*/ 252413 h 595313"/>
              <a:gd name="connsiteX75" fmla="*/ 2359819 w 2629295"/>
              <a:gd name="connsiteY75" fmla="*/ 233363 h 595313"/>
              <a:gd name="connsiteX76" fmla="*/ 2374106 w 2629295"/>
              <a:gd name="connsiteY76" fmla="*/ 219075 h 595313"/>
              <a:gd name="connsiteX77" fmla="*/ 2388394 w 2629295"/>
              <a:gd name="connsiteY77" fmla="*/ 209550 h 595313"/>
              <a:gd name="connsiteX78" fmla="*/ 2407444 w 2629295"/>
              <a:gd name="connsiteY78" fmla="*/ 180975 h 595313"/>
              <a:gd name="connsiteX79" fmla="*/ 2445544 w 2629295"/>
              <a:gd name="connsiteY79" fmla="*/ 138112 h 595313"/>
              <a:gd name="connsiteX80" fmla="*/ 2469356 w 2629295"/>
              <a:gd name="connsiteY80" fmla="*/ 85725 h 595313"/>
              <a:gd name="connsiteX81" fmla="*/ 2497932 w 2629295"/>
              <a:gd name="connsiteY81" fmla="*/ 38100 h 595313"/>
              <a:gd name="connsiteX82" fmla="*/ 2550319 w 2629295"/>
              <a:gd name="connsiteY82" fmla="*/ 9525 h 595313"/>
              <a:gd name="connsiteX83" fmla="*/ 2616995 w 2629295"/>
              <a:gd name="connsiteY83" fmla="*/ 23813 h 595313"/>
              <a:gd name="connsiteX84" fmla="*/ 2626518 w 2629295"/>
              <a:gd name="connsiteY84" fmla="*/ 52388 h 595313"/>
              <a:gd name="connsiteX85" fmla="*/ 2616993 w 2629295"/>
              <a:gd name="connsiteY85" fmla="*/ 104775 h 595313"/>
              <a:gd name="connsiteX0" fmla="*/ 0 w 2629295"/>
              <a:gd name="connsiteY0" fmla="*/ 595313 h 595313"/>
              <a:gd name="connsiteX1" fmla="*/ 42864 w 2629295"/>
              <a:gd name="connsiteY1" fmla="*/ 576263 h 595313"/>
              <a:gd name="connsiteX2" fmla="*/ 95252 w 2629295"/>
              <a:gd name="connsiteY2" fmla="*/ 547688 h 595313"/>
              <a:gd name="connsiteX3" fmla="*/ 126208 w 2629295"/>
              <a:gd name="connsiteY3" fmla="*/ 528638 h 595313"/>
              <a:gd name="connsiteX4" fmla="*/ 138114 w 2629295"/>
              <a:gd name="connsiteY4" fmla="*/ 488157 h 595313"/>
              <a:gd name="connsiteX5" fmla="*/ 190502 w 2629295"/>
              <a:gd name="connsiteY5" fmla="*/ 457200 h 595313"/>
              <a:gd name="connsiteX6" fmla="*/ 230983 w 2629295"/>
              <a:gd name="connsiteY6" fmla="*/ 450056 h 595313"/>
              <a:gd name="connsiteX7" fmla="*/ 226221 w 2629295"/>
              <a:gd name="connsiteY7" fmla="*/ 459581 h 595313"/>
              <a:gd name="connsiteX8" fmla="*/ 261939 w 2629295"/>
              <a:gd name="connsiteY8" fmla="*/ 426243 h 595313"/>
              <a:gd name="connsiteX9" fmla="*/ 314327 w 2629295"/>
              <a:gd name="connsiteY9" fmla="*/ 414337 h 595313"/>
              <a:gd name="connsiteX10" fmla="*/ 369096 w 2629295"/>
              <a:gd name="connsiteY10" fmla="*/ 423863 h 595313"/>
              <a:gd name="connsiteX11" fmla="*/ 361952 w 2629295"/>
              <a:gd name="connsiteY11" fmla="*/ 416719 h 595313"/>
              <a:gd name="connsiteX12" fmla="*/ 409577 w 2629295"/>
              <a:gd name="connsiteY12" fmla="*/ 419099 h 595313"/>
              <a:gd name="connsiteX13" fmla="*/ 450058 w 2629295"/>
              <a:gd name="connsiteY13" fmla="*/ 385764 h 595313"/>
              <a:gd name="connsiteX14" fmla="*/ 478633 w 2629295"/>
              <a:gd name="connsiteY14" fmla="*/ 366713 h 595313"/>
              <a:gd name="connsiteX15" fmla="*/ 535781 w 2629295"/>
              <a:gd name="connsiteY15" fmla="*/ 347663 h 595313"/>
              <a:gd name="connsiteX16" fmla="*/ 579364 w 2629295"/>
              <a:gd name="connsiteY16" fmla="*/ 350598 h 595313"/>
              <a:gd name="connsiteX17" fmla="*/ 602067 w 2629295"/>
              <a:gd name="connsiteY17" fmla="*/ 309952 h 595313"/>
              <a:gd name="connsiteX18" fmla="*/ 636183 w 2629295"/>
              <a:gd name="connsiteY18" fmla="*/ 334017 h 595313"/>
              <a:gd name="connsiteX19" fmla="*/ 748034 w 2629295"/>
              <a:gd name="connsiteY19" fmla="*/ 300427 h 595313"/>
              <a:gd name="connsiteX20" fmla="*/ 794881 w 2629295"/>
              <a:gd name="connsiteY20" fmla="*/ 286139 h 595313"/>
              <a:gd name="connsiteX21" fmla="*/ 823203 w 2629295"/>
              <a:gd name="connsiteY21" fmla="*/ 298618 h 595313"/>
              <a:gd name="connsiteX22" fmla="*/ 867737 w 2629295"/>
              <a:gd name="connsiteY22" fmla="*/ 266700 h 595313"/>
              <a:gd name="connsiteX23" fmla="*/ 954104 w 2629295"/>
              <a:gd name="connsiteY23" fmla="*/ 213030 h 595313"/>
              <a:gd name="connsiteX24" fmla="*/ 973931 w 2629295"/>
              <a:gd name="connsiteY24" fmla="*/ 233363 h 595313"/>
              <a:gd name="connsiteX25" fmla="*/ 988219 w 2629295"/>
              <a:gd name="connsiteY25" fmla="*/ 238125 h 595313"/>
              <a:gd name="connsiteX26" fmla="*/ 1012031 w 2629295"/>
              <a:gd name="connsiteY26" fmla="*/ 233363 h 595313"/>
              <a:gd name="connsiteX27" fmla="*/ 1045369 w 2629295"/>
              <a:gd name="connsiteY27" fmla="*/ 228600 h 595313"/>
              <a:gd name="connsiteX28" fmla="*/ 1088231 w 2629295"/>
              <a:gd name="connsiteY28" fmla="*/ 219075 h 595313"/>
              <a:gd name="connsiteX29" fmla="*/ 1102519 w 2629295"/>
              <a:gd name="connsiteY29" fmla="*/ 209550 h 595313"/>
              <a:gd name="connsiteX30" fmla="*/ 1116806 w 2629295"/>
              <a:gd name="connsiteY30" fmla="*/ 190500 h 595313"/>
              <a:gd name="connsiteX31" fmla="*/ 1135856 w 2629295"/>
              <a:gd name="connsiteY31" fmla="*/ 180975 h 595313"/>
              <a:gd name="connsiteX32" fmla="*/ 1164431 w 2629295"/>
              <a:gd name="connsiteY32" fmla="*/ 166688 h 595313"/>
              <a:gd name="connsiteX33" fmla="*/ 1197769 w 2629295"/>
              <a:gd name="connsiteY33" fmla="*/ 152400 h 595313"/>
              <a:gd name="connsiteX34" fmla="*/ 1226344 w 2629295"/>
              <a:gd name="connsiteY34" fmla="*/ 142875 h 595313"/>
              <a:gd name="connsiteX35" fmla="*/ 1235869 w 2629295"/>
              <a:gd name="connsiteY35" fmla="*/ 119063 h 595313"/>
              <a:gd name="connsiteX36" fmla="*/ 1269206 w 2629295"/>
              <a:gd name="connsiteY36" fmla="*/ 104775 h 595313"/>
              <a:gd name="connsiteX37" fmla="*/ 1273969 w 2629295"/>
              <a:gd name="connsiteY37" fmla="*/ 85725 h 595313"/>
              <a:gd name="connsiteX38" fmla="*/ 1302544 w 2629295"/>
              <a:gd name="connsiteY38" fmla="*/ 80963 h 595313"/>
              <a:gd name="connsiteX39" fmla="*/ 1316831 w 2629295"/>
              <a:gd name="connsiteY39" fmla="*/ 76200 h 595313"/>
              <a:gd name="connsiteX40" fmla="*/ 1335881 w 2629295"/>
              <a:gd name="connsiteY40" fmla="*/ 33338 h 595313"/>
              <a:gd name="connsiteX41" fmla="*/ 1369219 w 2629295"/>
              <a:gd name="connsiteY41" fmla="*/ 14288 h 595313"/>
              <a:gd name="connsiteX42" fmla="*/ 1454944 w 2629295"/>
              <a:gd name="connsiteY42" fmla="*/ 0 h 595313"/>
              <a:gd name="connsiteX43" fmla="*/ 1493044 w 2629295"/>
              <a:gd name="connsiteY43" fmla="*/ 4763 h 595313"/>
              <a:gd name="connsiteX44" fmla="*/ 1512094 w 2629295"/>
              <a:gd name="connsiteY44" fmla="*/ 33338 h 595313"/>
              <a:gd name="connsiteX45" fmla="*/ 1554956 w 2629295"/>
              <a:gd name="connsiteY45" fmla="*/ 66675 h 595313"/>
              <a:gd name="connsiteX46" fmla="*/ 1569244 w 2629295"/>
              <a:gd name="connsiteY46" fmla="*/ 76200 h 595313"/>
              <a:gd name="connsiteX47" fmla="*/ 1597819 w 2629295"/>
              <a:gd name="connsiteY47" fmla="*/ 85725 h 595313"/>
              <a:gd name="connsiteX48" fmla="*/ 1626394 w 2629295"/>
              <a:gd name="connsiteY48" fmla="*/ 104775 h 595313"/>
              <a:gd name="connsiteX49" fmla="*/ 1645444 w 2629295"/>
              <a:gd name="connsiteY49" fmla="*/ 133350 h 595313"/>
              <a:gd name="connsiteX50" fmla="*/ 1659731 w 2629295"/>
              <a:gd name="connsiteY50" fmla="*/ 142875 h 595313"/>
              <a:gd name="connsiteX51" fmla="*/ 1693069 w 2629295"/>
              <a:gd name="connsiteY51" fmla="*/ 152400 h 595313"/>
              <a:gd name="connsiteX52" fmla="*/ 1716881 w 2629295"/>
              <a:gd name="connsiteY52" fmla="*/ 157163 h 595313"/>
              <a:gd name="connsiteX53" fmla="*/ 1750219 w 2629295"/>
              <a:gd name="connsiteY53" fmla="*/ 161925 h 595313"/>
              <a:gd name="connsiteX54" fmla="*/ 1788319 w 2629295"/>
              <a:gd name="connsiteY54" fmla="*/ 171450 h 595313"/>
              <a:gd name="connsiteX55" fmla="*/ 1816894 w 2629295"/>
              <a:gd name="connsiteY55" fmla="*/ 195263 h 595313"/>
              <a:gd name="connsiteX56" fmla="*/ 1831181 w 2629295"/>
              <a:gd name="connsiteY56" fmla="*/ 200025 h 595313"/>
              <a:gd name="connsiteX57" fmla="*/ 1864519 w 2629295"/>
              <a:gd name="connsiteY57" fmla="*/ 233363 h 595313"/>
              <a:gd name="connsiteX58" fmla="*/ 1869281 w 2629295"/>
              <a:gd name="connsiteY58" fmla="*/ 271463 h 595313"/>
              <a:gd name="connsiteX59" fmla="*/ 1874044 w 2629295"/>
              <a:gd name="connsiteY59" fmla="*/ 285750 h 595313"/>
              <a:gd name="connsiteX60" fmla="*/ 1888331 w 2629295"/>
              <a:gd name="connsiteY60" fmla="*/ 290513 h 595313"/>
              <a:gd name="connsiteX61" fmla="*/ 1897856 w 2629295"/>
              <a:gd name="connsiteY61" fmla="*/ 304800 h 595313"/>
              <a:gd name="connsiteX62" fmla="*/ 1916906 w 2629295"/>
              <a:gd name="connsiteY62" fmla="*/ 347663 h 595313"/>
              <a:gd name="connsiteX63" fmla="*/ 1935956 w 2629295"/>
              <a:gd name="connsiteY63" fmla="*/ 357188 h 595313"/>
              <a:gd name="connsiteX64" fmla="*/ 1950244 w 2629295"/>
              <a:gd name="connsiteY64" fmla="*/ 366713 h 595313"/>
              <a:gd name="connsiteX65" fmla="*/ 2016919 w 2629295"/>
              <a:gd name="connsiteY65" fmla="*/ 376238 h 595313"/>
              <a:gd name="connsiteX66" fmla="*/ 2040731 w 2629295"/>
              <a:gd name="connsiteY66" fmla="*/ 381000 h 595313"/>
              <a:gd name="connsiteX67" fmla="*/ 2102644 w 2629295"/>
              <a:gd name="connsiteY67" fmla="*/ 371475 h 595313"/>
              <a:gd name="connsiteX68" fmla="*/ 2140744 w 2629295"/>
              <a:gd name="connsiteY68" fmla="*/ 323850 h 595313"/>
              <a:gd name="connsiteX69" fmla="*/ 2207419 w 2629295"/>
              <a:gd name="connsiteY69" fmla="*/ 309562 h 595313"/>
              <a:gd name="connsiteX70" fmla="*/ 2269331 w 2629295"/>
              <a:gd name="connsiteY70" fmla="*/ 304800 h 595313"/>
              <a:gd name="connsiteX71" fmla="*/ 2297906 w 2629295"/>
              <a:gd name="connsiteY71" fmla="*/ 295275 h 595313"/>
              <a:gd name="connsiteX72" fmla="*/ 2302669 w 2629295"/>
              <a:gd name="connsiteY72" fmla="*/ 271463 h 595313"/>
              <a:gd name="connsiteX73" fmla="*/ 2316956 w 2629295"/>
              <a:gd name="connsiteY73" fmla="*/ 266700 h 595313"/>
              <a:gd name="connsiteX74" fmla="*/ 2326481 w 2629295"/>
              <a:gd name="connsiteY74" fmla="*/ 252413 h 595313"/>
              <a:gd name="connsiteX75" fmla="*/ 2359819 w 2629295"/>
              <a:gd name="connsiteY75" fmla="*/ 233363 h 595313"/>
              <a:gd name="connsiteX76" fmla="*/ 2374106 w 2629295"/>
              <a:gd name="connsiteY76" fmla="*/ 219075 h 595313"/>
              <a:gd name="connsiteX77" fmla="*/ 2388394 w 2629295"/>
              <a:gd name="connsiteY77" fmla="*/ 209550 h 595313"/>
              <a:gd name="connsiteX78" fmla="*/ 2407444 w 2629295"/>
              <a:gd name="connsiteY78" fmla="*/ 180975 h 595313"/>
              <a:gd name="connsiteX79" fmla="*/ 2445544 w 2629295"/>
              <a:gd name="connsiteY79" fmla="*/ 138112 h 595313"/>
              <a:gd name="connsiteX80" fmla="*/ 2469356 w 2629295"/>
              <a:gd name="connsiteY80" fmla="*/ 85725 h 595313"/>
              <a:gd name="connsiteX81" fmla="*/ 2497932 w 2629295"/>
              <a:gd name="connsiteY81" fmla="*/ 38100 h 595313"/>
              <a:gd name="connsiteX82" fmla="*/ 2550319 w 2629295"/>
              <a:gd name="connsiteY82" fmla="*/ 9525 h 595313"/>
              <a:gd name="connsiteX83" fmla="*/ 2616995 w 2629295"/>
              <a:gd name="connsiteY83" fmla="*/ 23813 h 595313"/>
              <a:gd name="connsiteX84" fmla="*/ 2626518 w 2629295"/>
              <a:gd name="connsiteY84" fmla="*/ 52388 h 595313"/>
              <a:gd name="connsiteX85" fmla="*/ 2616993 w 2629295"/>
              <a:gd name="connsiteY85" fmla="*/ 104775 h 595313"/>
              <a:gd name="connsiteX0" fmla="*/ 0 w 2629295"/>
              <a:gd name="connsiteY0" fmla="*/ 595313 h 595313"/>
              <a:gd name="connsiteX1" fmla="*/ 42864 w 2629295"/>
              <a:gd name="connsiteY1" fmla="*/ 576263 h 595313"/>
              <a:gd name="connsiteX2" fmla="*/ 95252 w 2629295"/>
              <a:gd name="connsiteY2" fmla="*/ 547688 h 595313"/>
              <a:gd name="connsiteX3" fmla="*/ 109539 w 2629295"/>
              <a:gd name="connsiteY3" fmla="*/ 500063 h 595313"/>
              <a:gd name="connsiteX4" fmla="*/ 138114 w 2629295"/>
              <a:gd name="connsiteY4" fmla="*/ 488157 h 595313"/>
              <a:gd name="connsiteX5" fmla="*/ 190502 w 2629295"/>
              <a:gd name="connsiteY5" fmla="*/ 457200 h 595313"/>
              <a:gd name="connsiteX6" fmla="*/ 230983 w 2629295"/>
              <a:gd name="connsiteY6" fmla="*/ 450056 h 595313"/>
              <a:gd name="connsiteX7" fmla="*/ 226221 w 2629295"/>
              <a:gd name="connsiteY7" fmla="*/ 459581 h 595313"/>
              <a:gd name="connsiteX8" fmla="*/ 261939 w 2629295"/>
              <a:gd name="connsiteY8" fmla="*/ 426243 h 595313"/>
              <a:gd name="connsiteX9" fmla="*/ 314327 w 2629295"/>
              <a:gd name="connsiteY9" fmla="*/ 414337 h 595313"/>
              <a:gd name="connsiteX10" fmla="*/ 369096 w 2629295"/>
              <a:gd name="connsiteY10" fmla="*/ 423863 h 595313"/>
              <a:gd name="connsiteX11" fmla="*/ 361952 w 2629295"/>
              <a:gd name="connsiteY11" fmla="*/ 416719 h 595313"/>
              <a:gd name="connsiteX12" fmla="*/ 409577 w 2629295"/>
              <a:gd name="connsiteY12" fmla="*/ 419099 h 595313"/>
              <a:gd name="connsiteX13" fmla="*/ 450058 w 2629295"/>
              <a:gd name="connsiteY13" fmla="*/ 385764 h 595313"/>
              <a:gd name="connsiteX14" fmla="*/ 478633 w 2629295"/>
              <a:gd name="connsiteY14" fmla="*/ 366713 h 595313"/>
              <a:gd name="connsiteX15" fmla="*/ 535781 w 2629295"/>
              <a:gd name="connsiteY15" fmla="*/ 347663 h 595313"/>
              <a:gd name="connsiteX16" fmla="*/ 579364 w 2629295"/>
              <a:gd name="connsiteY16" fmla="*/ 350598 h 595313"/>
              <a:gd name="connsiteX17" fmla="*/ 602067 w 2629295"/>
              <a:gd name="connsiteY17" fmla="*/ 309952 h 595313"/>
              <a:gd name="connsiteX18" fmla="*/ 636183 w 2629295"/>
              <a:gd name="connsiteY18" fmla="*/ 334017 h 595313"/>
              <a:gd name="connsiteX19" fmla="*/ 748034 w 2629295"/>
              <a:gd name="connsiteY19" fmla="*/ 300427 h 595313"/>
              <a:gd name="connsiteX20" fmla="*/ 794881 w 2629295"/>
              <a:gd name="connsiteY20" fmla="*/ 286139 h 595313"/>
              <a:gd name="connsiteX21" fmla="*/ 823203 w 2629295"/>
              <a:gd name="connsiteY21" fmla="*/ 298618 h 595313"/>
              <a:gd name="connsiteX22" fmla="*/ 867737 w 2629295"/>
              <a:gd name="connsiteY22" fmla="*/ 266700 h 595313"/>
              <a:gd name="connsiteX23" fmla="*/ 954104 w 2629295"/>
              <a:gd name="connsiteY23" fmla="*/ 213030 h 595313"/>
              <a:gd name="connsiteX24" fmla="*/ 973931 w 2629295"/>
              <a:gd name="connsiteY24" fmla="*/ 233363 h 595313"/>
              <a:gd name="connsiteX25" fmla="*/ 988219 w 2629295"/>
              <a:gd name="connsiteY25" fmla="*/ 238125 h 595313"/>
              <a:gd name="connsiteX26" fmla="*/ 1012031 w 2629295"/>
              <a:gd name="connsiteY26" fmla="*/ 233363 h 595313"/>
              <a:gd name="connsiteX27" fmla="*/ 1045369 w 2629295"/>
              <a:gd name="connsiteY27" fmla="*/ 228600 h 595313"/>
              <a:gd name="connsiteX28" fmla="*/ 1088231 w 2629295"/>
              <a:gd name="connsiteY28" fmla="*/ 219075 h 595313"/>
              <a:gd name="connsiteX29" fmla="*/ 1102519 w 2629295"/>
              <a:gd name="connsiteY29" fmla="*/ 209550 h 595313"/>
              <a:gd name="connsiteX30" fmla="*/ 1116806 w 2629295"/>
              <a:gd name="connsiteY30" fmla="*/ 190500 h 595313"/>
              <a:gd name="connsiteX31" fmla="*/ 1135856 w 2629295"/>
              <a:gd name="connsiteY31" fmla="*/ 180975 h 595313"/>
              <a:gd name="connsiteX32" fmla="*/ 1164431 w 2629295"/>
              <a:gd name="connsiteY32" fmla="*/ 166688 h 595313"/>
              <a:gd name="connsiteX33" fmla="*/ 1197769 w 2629295"/>
              <a:gd name="connsiteY33" fmla="*/ 152400 h 595313"/>
              <a:gd name="connsiteX34" fmla="*/ 1226344 w 2629295"/>
              <a:gd name="connsiteY34" fmla="*/ 142875 h 595313"/>
              <a:gd name="connsiteX35" fmla="*/ 1235869 w 2629295"/>
              <a:gd name="connsiteY35" fmla="*/ 119063 h 595313"/>
              <a:gd name="connsiteX36" fmla="*/ 1269206 w 2629295"/>
              <a:gd name="connsiteY36" fmla="*/ 104775 h 595313"/>
              <a:gd name="connsiteX37" fmla="*/ 1273969 w 2629295"/>
              <a:gd name="connsiteY37" fmla="*/ 85725 h 595313"/>
              <a:gd name="connsiteX38" fmla="*/ 1302544 w 2629295"/>
              <a:gd name="connsiteY38" fmla="*/ 80963 h 595313"/>
              <a:gd name="connsiteX39" fmla="*/ 1316831 w 2629295"/>
              <a:gd name="connsiteY39" fmla="*/ 76200 h 595313"/>
              <a:gd name="connsiteX40" fmla="*/ 1335881 w 2629295"/>
              <a:gd name="connsiteY40" fmla="*/ 33338 h 595313"/>
              <a:gd name="connsiteX41" fmla="*/ 1369219 w 2629295"/>
              <a:gd name="connsiteY41" fmla="*/ 14288 h 595313"/>
              <a:gd name="connsiteX42" fmla="*/ 1454944 w 2629295"/>
              <a:gd name="connsiteY42" fmla="*/ 0 h 595313"/>
              <a:gd name="connsiteX43" fmla="*/ 1493044 w 2629295"/>
              <a:gd name="connsiteY43" fmla="*/ 4763 h 595313"/>
              <a:gd name="connsiteX44" fmla="*/ 1512094 w 2629295"/>
              <a:gd name="connsiteY44" fmla="*/ 33338 h 595313"/>
              <a:gd name="connsiteX45" fmla="*/ 1554956 w 2629295"/>
              <a:gd name="connsiteY45" fmla="*/ 66675 h 595313"/>
              <a:gd name="connsiteX46" fmla="*/ 1569244 w 2629295"/>
              <a:gd name="connsiteY46" fmla="*/ 76200 h 595313"/>
              <a:gd name="connsiteX47" fmla="*/ 1597819 w 2629295"/>
              <a:gd name="connsiteY47" fmla="*/ 85725 h 595313"/>
              <a:gd name="connsiteX48" fmla="*/ 1626394 w 2629295"/>
              <a:gd name="connsiteY48" fmla="*/ 104775 h 595313"/>
              <a:gd name="connsiteX49" fmla="*/ 1645444 w 2629295"/>
              <a:gd name="connsiteY49" fmla="*/ 133350 h 595313"/>
              <a:gd name="connsiteX50" fmla="*/ 1659731 w 2629295"/>
              <a:gd name="connsiteY50" fmla="*/ 142875 h 595313"/>
              <a:gd name="connsiteX51" fmla="*/ 1693069 w 2629295"/>
              <a:gd name="connsiteY51" fmla="*/ 152400 h 595313"/>
              <a:gd name="connsiteX52" fmla="*/ 1716881 w 2629295"/>
              <a:gd name="connsiteY52" fmla="*/ 157163 h 595313"/>
              <a:gd name="connsiteX53" fmla="*/ 1750219 w 2629295"/>
              <a:gd name="connsiteY53" fmla="*/ 161925 h 595313"/>
              <a:gd name="connsiteX54" fmla="*/ 1788319 w 2629295"/>
              <a:gd name="connsiteY54" fmla="*/ 171450 h 595313"/>
              <a:gd name="connsiteX55" fmla="*/ 1816894 w 2629295"/>
              <a:gd name="connsiteY55" fmla="*/ 195263 h 595313"/>
              <a:gd name="connsiteX56" fmla="*/ 1831181 w 2629295"/>
              <a:gd name="connsiteY56" fmla="*/ 200025 h 595313"/>
              <a:gd name="connsiteX57" fmla="*/ 1864519 w 2629295"/>
              <a:gd name="connsiteY57" fmla="*/ 233363 h 595313"/>
              <a:gd name="connsiteX58" fmla="*/ 1869281 w 2629295"/>
              <a:gd name="connsiteY58" fmla="*/ 271463 h 595313"/>
              <a:gd name="connsiteX59" fmla="*/ 1874044 w 2629295"/>
              <a:gd name="connsiteY59" fmla="*/ 285750 h 595313"/>
              <a:gd name="connsiteX60" fmla="*/ 1888331 w 2629295"/>
              <a:gd name="connsiteY60" fmla="*/ 290513 h 595313"/>
              <a:gd name="connsiteX61" fmla="*/ 1897856 w 2629295"/>
              <a:gd name="connsiteY61" fmla="*/ 304800 h 595313"/>
              <a:gd name="connsiteX62" fmla="*/ 1916906 w 2629295"/>
              <a:gd name="connsiteY62" fmla="*/ 347663 h 595313"/>
              <a:gd name="connsiteX63" fmla="*/ 1935956 w 2629295"/>
              <a:gd name="connsiteY63" fmla="*/ 357188 h 595313"/>
              <a:gd name="connsiteX64" fmla="*/ 1950244 w 2629295"/>
              <a:gd name="connsiteY64" fmla="*/ 366713 h 595313"/>
              <a:gd name="connsiteX65" fmla="*/ 2016919 w 2629295"/>
              <a:gd name="connsiteY65" fmla="*/ 376238 h 595313"/>
              <a:gd name="connsiteX66" fmla="*/ 2040731 w 2629295"/>
              <a:gd name="connsiteY66" fmla="*/ 381000 h 595313"/>
              <a:gd name="connsiteX67" fmla="*/ 2102644 w 2629295"/>
              <a:gd name="connsiteY67" fmla="*/ 371475 h 595313"/>
              <a:gd name="connsiteX68" fmla="*/ 2140744 w 2629295"/>
              <a:gd name="connsiteY68" fmla="*/ 323850 h 595313"/>
              <a:gd name="connsiteX69" fmla="*/ 2207419 w 2629295"/>
              <a:gd name="connsiteY69" fmla="*/ 309562 h 595313"/>
              <a:gd name="connsiteX70" fmla="*/ 2269331 w 2629295"/>
              <a:gd name="connsiteY70" fmla="*/ 304800 h 595313"/>
              <a:gd name="connsiteX71" fmla="*/ 2297906 w 2629295"/>
              <a:gd name="connsiteY71" fmla="*/ 295275 h 595313"/>
              <a:gd name="connsiteX72" fmla="*/ 2302669 w 2629295"/>
              <a:gd name="connsiteY72" fmla="*/ 271463 h 595313"/>
              <a:gd name="connsiteX73" fmla="*/ 2316956 w 2629295"/>
              <a:gd name="connsiteY73" fmla="*/ 266700 h 595313"/>
              <a:gd name="connsiteX74" fmla="*/ 2326481 w 2629295"/>
              <a:gd name="connsiteY74" fmla="*/ 252413 h 595313"/>
              <a:gd name="connsiteX75" fmla="*/ 2359819 w 2629295"/>
              <a:gd name="connsiteY75" fmla="*/ 233363 h 595313"/>
              <a:gd name="connsiteX76" fmla="*/ 2374106 w 2629295"/>
              <a:gd name="connsiteY76" fmla="*/ 219075 h 595313"/>
              <a:gd name="connsiteX77" fmla="*/ 2388394 w 2629295"/>
              <a:gd name="connsiteY77" fmla="*/ 209550 h 595313"/>
              <a:gd name="connsiteX78" fmla="*/ 2407444 w 2629295"/>
              <a:gd name="connsiteY78" fmla="*/ 180975 h 595313"/>
              <a:gd name="connsiteX79" fmla="*/ 2445544 w 2629295"/>
              <a:gd name="connsiteY79" fmla="*/ 138112 h 595313"/>
              <a:gd name="connsiteX80" fmla="*/ 2469356 w 2629295"/>
              <a:gd name="connsiteY80" fmla="*/ 85725 h 595313"/>
              <a:gd name="connsiteX81" fmla="*/ 2497932 w 2629295"/>
              <a:gd name="connsiteY81" fmla="*/ 38100 h 595313"/>
              <a:gd name="connsiteX82" fmla="*/ 2550319 w 2629295"/>
              <a:gd name="connsiteY82" fmla="*/ 9525 h 595313"/>
              <a:gd name="connsiteX83" fmla="*/ 2616995 w 2629295"/>
              <a:gd name="connsiteY83" fmla="*/ 23813 h 595313"/>
              <a:gd name="connsiteX84" fmla="*/ 2626518 w 2629295"/>
              <a:gd name="connsiteY84" fmla="*/ 52388 h 595313"/>
              <a:gd name="connsiteX85" fmla="*/ 2616993 w 2629295"/>
              <a:gd name="connsiteY85" fmla="*/ 104775 h 595313"/>
              <a:gd name="connsiteX0" fmla="*/ 0 w 2629295"/>
              <a:gd name="connsiteY0" fmla="*/ 595313 h 595313"/>
              <a:gd name="connsiteX1" fmla="*/ 42864 w 2629295"/>
              <a:gd name="connsiteY1" fmla="*/ 576263 h 595313"/>
              <a:gd name="connsiteX2" fmla="*/ 97634 w 2629295"/>
              <a:gd name="connsiteY2" fmla="*/ 500063 h 595313"/>
              <a:gd name="connsiteX3" fmla="*/ 109539 w 2629295"/>
              <a:gd name="connsiteY3" fmla="*/ 500063 h 595313"/>
              <a:gd name="connsiteX4" fmla="*/ 138114 w 2629295"/>
              <a:gd name="connsiteY4" fmla="*/ 488157 h 595313"/>
              <a:gd name="connsiteX5" fmla="*/ 190502 w 2629295"/>
              <a:gd name="connsiteY5" fmla="*/ 457200 h 595313"/>
              <a:gd name="connsiteX6" fmla="*/ 230983 w 2629295"/>
              <a:gd name="connsiteY6" fmla="*/ 450056 h 595313"/>
              <a:gd name="connsiteX7" fmla="*/ 226221 w 2629295"/>
              <a:gd name="connsiteY7" fmla="*/ 459581 h 595313"/>
              <a:gd name="connsiteX8" fmla="*/ 261939 w 2629295"/>
              <a:gd name="connsiteY8" fmla="*/ 426243 h 595313"/>
              <a:gd name="connsiteX9" fmla="*/ 314327 w 2629295"/>
              <a:gd name="connsiteY9" fmla="*/ 414337 h 595313"/>
              <a:gd name="connsiteX10" fmla="*/ 369096 w 2629295"/>
              <a:gd name="connsiteY10" fmla="*/ 423863 h 595313"/>
              <a:gd name="connsiteX11" fmla="*/ 361952 w 2629295"/>
              <a:gd name="connsiteY11" fmla="*/ 416719 h 595313"/>
              <a:gd name="connsiteX12" fmla="*/ 409577 w 2629295"/>
              <a:gd name="connsiteY12" fmla="*/ 419099 h 595313"/>
              <a:gd name="connsiteX13" fmla="*/ 450058 w 2629295"/>
              <a:gd name="connsiteY13" fmla="*/ 385764 h 595313"/>
              <a:gd name="connsiteX14" fmla="*/ 478633 w 2629295"/>
              <a:gd name="connsiteY14" fmla="*/ 366713 h 595313"/>
              <a:gd name="connsiteX15" fmla="*/ 535781 w 2629295"/>
              <a:gd name="connsiteY15" fmla="*/ 347663 h 595313"/>
              <a:gd name="connsiteX16" fmla="*/ 579364 w 2629295"/>
              <a:gd name="connsiteY16" fmla="*/ 350598 h 595313"/>
              <a:gd name="connsiteX17" fmla="*/ 602067 w 2629295"/>
              <a:gd name="connsiteY17" fmla="*/ 309952 h 595313"/>
              <a:gd name="connsiteX18" fmla="*/ 636183 w 2629295"/>
              <a:gd name="connsiteY18" fmla="*/ 334017 h 595313"/>
              <a:gd name="connsiteX19" fmla="*/ 748034 w 2629295"/>
              <a:gd name="connsiteY19" fmla="*/ 300427 h 595313"/>
              <a:gd name="connsiteX20" fmla="*/ 794881 w 2629295"/>
              <a:gd name="connsiteY20" fmla="*/ 286139 h 595313"/>
              <a:gd name="connsiteX21" fmla="*/ 823203 w 2629295"/>
              <a:gd name="connsiteY21" fmla="*/ 298618 h 595313"/>
              <a:gd name="connsiteX22" fmla="*/ 867737 w 2629295"/>
              <a:gd name="connsiteY22" fmla="*/ 266700 h 595313"/>
              <a:gd name="connsiteX23" fmla="*/ 954104 w 2629295"/>
              <a:gd name="connsiteY23" fmla="*/ 213030 h 595313"/>
              <a:gd name="connsiteX24" fmla="*/ 973931 w 2629295"/>
              <a:gd name="connsiteY24" fmla="*/ 233363 h 595313"/>
              <a:gd name="connsiteX25" fmla="*/ 988219 w 2629295"/>
              <a:gd name="connsiteY25" fmla="*/ 238125 h 595313"/>
              <a:gd name="connsiteX26" fmla="*/ 1012031 w 2629295"/>
              <a:gd name="connsiteY26" fmla="*/ 233363 h 595313"/>
              <a:gd name="connsiteX27" fmla="*/ 1045369 w 2629295"/>
              <a:gd name="connsiteY27" fmla="*/ 228600 h 595313"/>
              <a:gd name="connsiteX28" fmla="*/ 1088231 w 2629295"/>
              <a:gd name="connsiteY28" fmla="*/ 219075 h 595313"/>
              <a:gd name="connsiteX29" fmla="*/ 1102519 w 2629295"/>
              <a:gd name="connsiteY29" fmla="*/ 209550 h 595313"/>
              <a:gd name="connsiteX30" fmla="*/ 1116806 w 2629295"/>
              <a:gd name="connsiteY30" fmla="*/ 190500 h 595313"/>
              <a:gd name="connsiteX31" fmla="*/ 1135856 w 2629295"/>
              <a:gd name="connsiteY31" fmla="*/ 180975 h 595313"/>
              <a:gd name="connsiteX32" fmla="*/ 1164431 w 2629295"/>
              <a:gd name="connsiteY32" fmla="*/ 166688 h 595313"/>
              <a:gd name="connsiteX33" fmla="*/ 1197769 w 2629295"/>
              <a:gd name="connsiteY33" fmla="*/ 152400 h 595313"/>
              <a:gd name="connsiteX34" fmla="*/ 1226344 w 2629295"/>
              <a:gd name="connsiteY34" fmla="*/ 142875 h 595313"/>
              <a:gd name="connsiteX35" fmla="*/ 1235869 w 2629295"/>
              <a:gd name="connsiteY35" fmla="*/ 119063 h 595313"/>
              <a:gd name="connsiteX36" fmla="*/ 1269206 w 2629295"/>
              <a:gd name="connsiteY36" fmla="*/ 104775 h 595313"/>
              <a:gd name="connsiteX37" fmla="*/ 1273969 w 2629295"/>
              <a:gd name="connsiteY37" fmla="*/ 85725 h 595313"/>
              <a:gd name="connsiteX38" fmla="*/ 1302544 w 2629295"/>
              <a:gd name="connsiteY38" fmla="*/ 80963 h 595313"/>
              <a:gd name="connsiteX39" fmla="*/ 1316831 w 2629295"/>
              <a:gd name="connsiteY39" fmla="*/ 76200 h 595313"/>
              <a:gd name="connsiteX40" fmla="*/ 1335881 w 2629295"/>
              <a:gd name="connsiteY40" fmla="*/ 33338 h 595313"/>
              <a:gd name="connsiteX41" fmla="*/ 1369219 w 2629295"/>
              <a:gd name="connsiteY41" fmla="*/ 14288 h 595313"/>
              <a:gd name="connsiteX42" fmla="*/ 1454944 w 2629295"/>
              <a:gd name="connsiteY42" fmla="*/ 0 h 595313"/>
              <a:gd name="connsiteX43" fmla="*/ 1493044 w 2629295"/>
              <a:gd name="connsiteY43" fmla="*/ 4763 h 595313"/>
              <a:gd name="connsiteX44" fmla="*/ 1512094 w 2629295"/>
              <a:gd name="connsiteY44" fmla="*/ 33338 h 595313"/>
              <a:gd name="connsiteX45" fmla="*/ 1554956 w 2629295"/>
              <a:gd name="connsiteY45" fmla="*/ 66675 h 595313"/>
              <a:gd name="connsiteX46" fmla="*/ 1569244 w 2629295"/>
              <a:gd name="connsiteY46" fmla="*/ 76200 h 595313"/>
              <a:gd name="connsiteX47" fmla="*/ 1597819 w 2629295"/>
              <a:gd name="connsiteY47" fmla="*/ 85725 h 595313"/>
              <a:gd name="connsiteX48" fmla="*/ 1626394 w 2629295"/>
              <a:gd name="connsiteY48" fmla="*/ 104775 h 595313"/>
              <a:gd name="connsiteX49" fmla="*/ 1645444 w 2629295"/>
              <a:gd name="connsiteY49" fmla="*/ 133350 h 595313"/>
              <a:gd name="connsiteX50" fmla="*/ 1659731 w 2629295"/>
              <a:gd name="connsiteY50" fmla="*/ 142875 h 595313"/>
              <a:gd name="connsiteX51" fmla="*/ 1693069 w 2629295"/>
              <a:gd name="connsiteY51" fmla="*/ 152400 h 595313"/>
              <a:gd name="connsiteX52" fmla="*/ 1716881 w 2629295"/>
              <a:gd name="connsiteY52" fmla="*/ 157163 h 595313"/>
              <a:gd name="connsiteX53" fmla="*/ 1750219 w 2629295"/>
              <a:gd name="connsiteY53" fmla="*/ 161925 h 595313"/>
              <a:gd name="connsiteX54" fmla="*/ 1788319 w 2629295"/>
              <a:gd name="connsiteY54" fmla="*/ 171450 h 595313"/>
              <a:gd name="connsiteX55" fmla="*/ 1816894 w 2629295"/>
              <a:gd name="connsiteY55" fmla="*/ 195263 h 595313"/>
              <a:gd name="connsiteX56" fmla="*/ 1831181 w 2629295"/>
              <a:gd name="connsiteY56" fmla="*/ 200025 h 595313"/>
              <a:gd name="connsiteX57" fmla="*/ 1864519 w 2629295"/>
              <a:gd name="connsiteY57" fmla="*/ 233363 h 595313"/>
              <a:gd name="connsiteX58" fmla="*/ 1869281 w 2629295"/>
              <a:gd name="connsiteY58" fmla="*/ 271463 h 595313"/>
              <a:gd name="connsiteX59" fmla="*/ 1874044 w 2629295"/>
              <a:gd name="connsiteY59" fmla="*/ 285750 h 595313"/>
              <a:gd name="connsiteX60" fmla="*/ 1888331 w 2629295"/>
              <a:gd name="connsiteY60" fmla="*/ 290513 h 595313"/>
              <a:gd name="connsiteX61" fmla="*/ 1897856 w 2629295"/>
              <a:gd name="connsiteY61" fmla="*/ 304800 h 595313"/>
              <a:gd name="connsiteX62" fmla="*/ 1916906 w 2629295"/>
              <a:gd name="connsiteY62" fmla="*/ 347663 h 595313"/>
              <a:gd name="connsiteX63" fmla="*/ 1935956 w 2629295"/>
              <a:gd name="connsiteY63" fmla="*/ 357188 h 595313"/>
              <a:gd name="connsiteX64" fmla="*/ 1950244 w 2629295"/>
              <a:gd name="connsiteY64" fmla="*/ 366713 h 595313"/>
              <a:gd name="connsiteX65" fmla="*/ 2016919 w 2629295"/>
              <a:gd name="connsiteY65" fmla="*/ 376238 h 595313"/>
              <a:gd name="connsiteX66" fmla="*/ 2040731 w 2629295"/>
              <a:gd name="connsiteY66" fmla="*/ 381000 h 595313"/>
              <a:gd name="connsiteX67" fmla="*/ 2102644 w 2629295"/>
              <a:gd name="connsiteY67" fmla="*/ 371475 h 595313"/>
              <a:gd name="connsiteX68" fmla="*/ 2140744 w 2629295"/>
              <a:gd name="connsiteY68" fmla="*/ 323850 h 595313"/>
              <a:gd name="connsiteX69" fmla="*/ 2207419 w 2629295"/>
              <a:gd name="connsiteY69" fmla="*/ 309562 h 595313"/>
              <a:gd name="connsiteX70" fmla="*/ 2269331 w 2629295"/>
              <a:gd name="connsiteY70" fmla="*/ 304800 h 595313"/>
              <a:gd name="connsiteX71" fmla="*/ 2297906 w 2629295"/>
              <a:gd name="connsiteY71" fmla="*/ 295275 h 595313"/>
              <a:gd name="connsiteX72" fmla="*/ 2302669 w 2629295"/>
              <a:gd name="connsiteY72" fmla="*/ 271463 h 595313"/>
              <a:gd name="connsiteX73" fmla="*/ 2316956 w 2629295"/>
              <a:gd name="connsiteY73" fmla="*/ 266700 h 595313"/>
              <a:gd name="connsiteX74" fmla="*/ 2326481 w 2629295"/>
              <a:gd name="connsiteY74" fmla="*/ 252413 h 595313"/>
              <a:gd name="connsiteX75" fmla="*/ 2359819 w 2629295"/>
              <a:gd name="connsiteY75" fmla="*/ 233363 h 595313"/>
              <a:gd name="connsiteX76" fmla="*/ 2374106 w 2629295"/>
              <a:gd name="connsiteY76" fmla="*/ 219075 h 595313"/>
              <a:gd name="connsiteX77" fmla="*/ 2388394 w 2629295"/>
              <a:gd name="connsiteY77" fmla="*/ 209550 h 595313"/>
              <a:gd name="connsiteX78" fmla="*/ 2407444 w 2629295"/>
              <a:gd name="connsiteY78" fmla="*/ 180975 h 595313"/>
              <a:gd name="connsiteX79" fmla="*/ 2445544 w 2629295"/>
              <a:gd name="connsiteY79" fmla="*/ 138112 h 595313"/>
              <a:gd name="connsiteX80" fmla="*/ 2469356 w 2629295"/>
              <a:gd name="connsiteY80" fmla="*/ 85725 h 595313"/>
              <a:gd name="connsiteX81" fmla="*/ 2497932 w 2629295"/>
              <a:gd name="connsiteY81" fmla="*/ 38100 h 595313"/>
              <a:gd name="connsiteX82" fmla="*/ 2550319 w 2629295"/>
              <a:gd name="connsiteY82" fmla="*/ 9525 h 595313"/>
              <a:gd name="connsiteX83" fmla="*/ 2616995 w 2629295"/>
              <a:gd name="connsiteY83" fmla="*/ 23813 h 595313"/>
              <a:gd name="connsiteX84" fmla="*/ 2626518 w 2629295"/>
              <a:gd name="connsiteY84" fmla="*/ 52388 h 595313"/>
              <a:gd name="connsiteX85" fmla="*/ 2616993 w 2629295"/>
              <a:gd name="connsiteY85" fmla="*/ 104775 h 595313"/>
              <a:gd name="connsiteX0" fmla="*/ 0 w 2629295"/>
              <a:gd name="connsiteY0" fmla="*/ 595313 h 595313"/>
              <a:gd name="connsiteX1" fmla="*/ 42864 w 2629295"/>
              <a:gd name="connsiteY1" fmla="*/ 576263 h 595313"/>
              <a:gd name="connsiteX2" fmla="*/ 69058 w 2629295"/>
              <a:gd name="connsiteY2" fmla="*/ 540544 h 595313"/>
              <a:gd name="connsiteX3" fmla="*/ 97634 w 2629295"/>
              <a:gd name="connsiteY3" fmla="*/ 500063 h 595313"/>
              <a:gd name="connsiteX4" fmla="*/ 109539 w 2629295"/>
              <a:gd name="connsiteY4" fmla="*/ 500063 h 595313"/>
              <a:gd name="connsiteX5" fmla="*/ 138114 w 2629295"/>
              <a:gd name="connsiteY5" fmla="*/ 488157 h 595313"/>
              <a:gd name="connsiteX6" fmla="*/ 190502 w 2629295"/>
              <a:gd name="connsiteY6" fmla="*/ 457200 h 595313"/>
              <a:gd name="connsiteX7" fmla="*/ 230983 w 2629295"/>
              <a:gd name="connsiteY7" fmla="*/ 450056 h 595313"/>
              <a:gd name="connsiteX8" fmla="*/ 226221 w 2629295"/>
              <a:gd name="connsiteY8" fmla="*/ 459581 h 595313"/>
              <a:gd name="connsiteX9" fmla="*/ 261939 w 2629295"/>
              <a:gd name="connsiteY9" fmla="*/ 426243 h 595313"/>
              <a:gd name="connsiteX10" fmla="*/ 314327 w 2629295"/>
              <a:gd name="connsiteY10" fmla="*/ 414337 h 595313"/>
              <a:gd name="connsiteX11" fmla="*/ 369096 w 2629295"/>
              <a:gd name="connsiteY11" fmla="*/ 423863 h 595313"/>
              <a:gd name="connsiteX12" fmla="*/ 361952 w 2629295"/>
              <a:gd name="connsiteY12" fmla="*/ 416719 h 595313"/>
              <a:gd name="connsiteX13" fmla="*/ 409577 w 2629295"/>
              <a:gd name="connsiteY13" fmla="*/ 419099 h 595313"/>
              <a:gd name="connsiteX14" fmla="*/ 450058 w 2629295"/>
              <a:gd name="connsiteY14" fmla="*/ 385764 h 595313"/>
              <a:gd name="connsiteX15" fmla="*/ 478633 w 2629295"/>
              <a:gd name="connsiteY15" fmla="*/ 366713 h 595313"/>
              <a:gd name="connsiteX16" fmla="*/ 535781 w 2629295"/>
              <a:gd name="connsiteY16" fmla="*/ 347663 h 595313"/>
              <a:gd name="connsiteX17" fmla="*/ 579364 w 2629295"/>
              <a:gd name="connsiteY17" fmla="*/ 350598 h 595313"/>
              <a:gd name="connsiteX18" fmla="*/ 602067 w 2629295"/>
              <a:gd name="connsiteY18" fmla="*/ 309952 h 595313"/>
              <a:gd name="connsiteX19" fmla="*/ 636183 w 2629295"/>
              <a:gd name="connsiteY19" fmla="*/ 334017 h 595313"/>
              <a:gd name="connsiteX20" fmla="*/ 748034 w 2629295"/>
              <a:gd name="connsiteY20" fmla="*/ 300427 h 595313"/>
              <a:gd name="connsiteX21" fmla="*/ 794881 w 2629295"/>
              <a:gd name="connsiteY21" fmla="*/ 286139 h 595313"/>
              <a:gd name="connsiteX22" fmla="*/ 823203 w 2629295"/>
              <a:gd name="connsiteY22" fmla="*/ 298618 h 595313"/>
              <a:gd name="connsiteX23" fmla="*/ 867737 w 2629295"/>
              <a:gd name="connsiteY23" fmla="*/ 266700 h 595313"/>
              <a:gd name="connsiteX24" fmla="*/ 954104 w 2629295"/>
              <a:gd name="connsiteY24" fmla="*/ 213030 h 595313"/>
              <a:gd name="connsiteX25" fmla="*/ 973931 w 2629295"/>
              <a:gd name="connsiteY25" fmla="*/ 233363 h 595313"/>
              <a:gd name="connsiteX26" fmla="*/ 988219 w 2629295"/>
              <a:gd name="connsiteY26" fmla="*/ 238125 h 595313"/>
              <a:gd name="connsiteX27" fmla="*/ 1012031 w 2629295"/>
              <a:gd name="connsiteY27" fmla="*/ 233363 h 595313"/>
              <a:gd name="connsiteX28" fmla="*/ 1045369 w 2629295"/>
              <a:gd name="connsiteY28" fmla="*/ 228600 h 595313"/>
              <a:gd name="connsiteX29" fmla="*/ 1088231 w 2629295"/>
              <a:gd name="connsiteY29" fmla="*/ 219075 h 595313"/>
              <a:gd name="connsiteX30" fmla="*/ 1102519 w 2629295"/>
              <a:gd name="connsiteY30" fmla="*/ 209550 h 595313"/>
              <a:gd name="connsiteX31" fmla="*/ 1116806 w 2629295"/>
              <a:gd name="connsiteY31" fmla="*/ 190500 h 595313"/>
              <a:gd name="connsiteX32" fmla="*/ 1135856 w 2629295"/>
              <a:gd name="connsiteY32" fmla="*/ 180975 h 595313"/>
              <a:gd name="connsiteX33" fmla="*/ 1164431 w 2629295"/>
              <a:gd name="connsiteY33" fmla="*/ 166688 h 595313"/>
              <a:gd name="connsiteX34" fmla="*/ 1197769 w 2629295"/>
              <a:gd name="connsiteY34" fmla="*/ 152400 h 595313"/>
              <a:gd name="connsiteX35" fmla="*/ 1226344 w 2629295"/>
              <a:gd name="connsiteY35" fmla="*/ 142875 h 595313"/>
              <a:gd name="connsiteX36" fmla="*/ 1235869 w 2629295"/>
              <a:gd name="connsiteY36" fmla="*/ 119063 h 595313"/>
              <a:gd name="connsiteX37" fmla="*/ 1269206 w 2629295"/>
              <a:gd name="connsiteY37" fmla="*/ 104775 h 595313"/>
              <a:gd name="connsiteX38" fmla="*/ 1273969 w 2629295"/>
              <a:gd name="connsiteY38" fmla="*/ 85725 h 595313"/>
              <a:gd name="connsiteX39" fmla="*/ 1302544 w 2629295"/>
              <a:gd name="connsiteY39" fmla="*/ 80963 h 595313"/>
              <a:gd name="connsiteX40" fmla="*/ 1316831 w 2629295"/>
              <a:gd name="connsiteY40" fmla="*/ 76200 h 595313"/>
              <a:gd name="connsiteX41" fmla="*/ 1335881 w 2629295"/>
              <a:gd name="connsiteY41" fmla="*/ 33338 h 595313"/>
              <a:gd name="connsiteX42" fmla="*/ 1369219 w 2629295"/>
              <a:gd name="connsiteY42" fmla="*/ 14288 h 595313"/>
              <a:gd name="connsiteX43" fmla="*/ 1454944 w 2629295"/>
              <a:gd name="connsiteY43" fmla="*/ 0 h 595313"/>
              <a:gd name="connsiteX44" fmla="*/ 1493044 w 2629295"/>
              <a:gd name="connsiteY44" fmla="*/ 4763 h 595313"/>
              <a:gd name="connsiteX45" fmla="*/ 1512094 w 2629295"/>
              <a:gd name="connsiteY45" fmla="*/ 33338 h 595313"/>
              <a:gd name="connsiteX46" fmla="*/ 1554956 w 2629295"/>
              <a:gd name="connsiteY46" fmla="*/ 66675 h 595313"/>
              <a:gd name="connsiteX47" fmla="*/ 1569244 w 2629295"/>
              <a:gd name="connsiteY47" fmla="*/ 76200 h 595313"/>
              <a:gd name="connsiteX48" fmla="*/ 1597819 w 2629295"/>
              <a:gd name="connsiteY48" fmla="*/ 85725 h 595313"/>
              <a:gd name="connsiteX49" fmla="*/ 1626394 w 2629295"/>
              <a:gd name="connsiteY49" fmla="*/ 104775 h 595313"/>
              <a:gd name="connsiteX50" fmla="*/ 1645444 w 2629295"/>
              <a:gd name="connsiteY50" fmla="*/ 133350 h 595313"/>
              <a:gd name="connsiteX51" fmla="*/ 1659731 w 2629295"/>
              <a:gd name="connsiteY51" fmla="*/ 142875 h 595313"/>
              <a:gd name="connsiteX52" fmla="*/ 1693069 w 2629295"/>
              <a:gd name="connsiteY52" fmla="*/ 152400 h 595313"/>
              <a:gd name="connsiteX53" fmla="*/ 1716881 w 2629295"/>
              <a:gd name="connsiteY53" fmla="*/ 157163 h 595313"/>
              <a:gd name="connsiteX54" fmla="*/ 1750219 w 2629295"/>
              <a:gd name="connsiteY54" fmla="*/ 161925 h 595313"/>
              <a:gd name="connsiteX55" fmla="*/ 1788319 w 2629295"/>
              <a:gd name="connsiteY55" fmla="*/ 171450 h 595313"/>
              <a:gd name="connsiteX56" fmla="*/ 1816894 w 2629295"/>
              <a:gd name="connsiteY56" fmla="*/ 195263 h 595313"/>
              <a:gd name="connsiteX57" fmla="*/ 1831181 w 2629295"/>
              <a:gd name="connsiteY57" fmla="*/ 200025 h 595313"/>
              <a:gd name="connsiteX58" fmla="*/ 1864519 w 2629295"/>
              <a:gd name="connsiteY58" fmla="*/ 233363 h 595313"/>
              <a:gd name="connsiteX59" fmla="*/ 1869281 w 2629295"/>
              <a:gd name="connsiteY59" fmla="*/ 271463 h 595313"/>
              <a:gd name="connsiteX60" fmla="*/ 1874044 w 2629295"/>
              <a:gd name="connsiteY60" fmla="*/ 285750 h 595313"/>
              <a:gd name="connsiteX61" fmla="*/ 1888331 w 2629295"/>
              <a:gd name="connsiteY61" fmla="*/ 290513 h 595313"/>
              <a:gd name="connsiteX62" fmla="*/ 1897856 w 2629295"/>
              <a:gd name="connsiteY62" fmla="*/ 304800 h 595313"/>
              <a:gd name="connsiteX63" fmla="*/ 1916906 w 2629295"/>
              <a:gd name="connsiteY63" fmla="*/ 347663 h 595313"/>
              <a:gd name="connsiteX64" fmla="*/ 1935956 w 2629295"/>
              <a:gd name="connsiteY64" fmla="*/ 357188 h 595313"/>
              <a:gd name="connsiteX65" fmla="*/ 1950244 w 2629295"/>
              <a:gd name="connsiteY65" fmla="*/ 366713 h 595313"/>
              <a:gd name="connsiteX66" fmla="*/ 2016919 w 2629295"/>
              <a:gd name="connsiteY66" fmla="*/ 376238 h 595313"/>
              <a:gd name="connsiteX67" fmla="*/ 2040731 w 2629295"/>
              <a:gd name="connsiteY67" fmla="*/ 381000 h 595313"/>
              <a:gd name="connsiteX68" fmla="*/ 2102644 w 2629295"/>
              <a:gd name="connsiteY68" fmla="*/ 371475 h 595313"/>
              <a:gd name="connsiteX69" fmla="*/ 2140744 w 2629295"/>
              <a:gd name="connsiteY69" fmla="*/ 323850 h 595313"/>
              <a:gd name="connsiteX70" fmla="*/ 2207419 w 2629295"/>
              <a:gd name="connsiteY70" fmla="*/ 309562 h 595313"/>
              <a:gd name="connsiteX71" fmla="*/ 2269331 w 2629295"/>
              <a:gd name="connsiteY71" fmla="*/ 304800 h 595313"/>
              <a:gd name="connsiteX72" fmla="*/ 2297906 w 2629295"/>
              <a:gd name="connsiteY72" fmla="*/ 295275 h 595313"/>
              <a:gd name="connsiteX73" fmla="*/ 2302669 w 2629295"/>
              <a:gd name="connsiteY73" fmla="*/ 271463 h 595313"/>
              <a:gd name="connsiteX74" fmla="*/ 2316956 w 2629295"/>
              <a:gd name="connsiteY74" fmla="*/ 266700 h 595313"/>
              <a:gd name="connsiteX75" fmla="*/ 2326481 w 2629295"/>
              <a:gd name="connsiteY75" fmla="*/ 252413 h 595313"/>
              <a:gd name="connsiteX76" fmla="*/ 2359819 w 2629295"/>
              <a:gd name="connsiteY76" fmla="*/ 233363 h 595313"/>
              <a:gd name="connsiteX77" fmla="*/ 2374106 w 2629295"/>
              <a:gd name="connsiteY77" fmla="*/ 219075 h 595313"/>
              <a:gd name="connsiteX78" fmla="*/ 2388394 w 2629295"/>
              <a:gd name="connsiteY78" fmla="*/ 209550 h 595313"/>
              <a:gd name="connsiteX79" fmla="*/ 2407444 w 2629295"/>
              <a:gd name="connsiteY79" fmla="*/ 180975 h 595313"/>
              <a:gd name="connsiteX80" fmla="*/ 2445544 w 2629295"/>
              <a:gd name="connsiteY80" fmla="*/ 138112 h 595313"/>
              <a:gd name="connsiteX81" fmla="*/ 2469356 w 2629295"/>
              <a:gd name="connsiteY81" fmla="*/ 85725 h 595313"/>
              <a:gd name="connsiteX82" fmla="*/ 2497932 w 2629295"/>
              <a:gd name="connsiteY82" fmla="*/ 38100 h 595313"/>
              <a:gd name="connsiteX83" fmla="*/ 2550319 w 2629295"/>
              <a:gd name="connsiteY83" fmla="*/ 9525 h 595313"/>
              <a:gd name="connsiteX84" fmla="*/ 2616995 w 2629295"/>
              <a:gd name="connsiteY84" fmla="*/ 23813 h 595313"/>
              <a:gd name="connsiteX85" fmla="*/ 2626518 w 2629295"/>
              <a:gd name="connsiteY85" fmla="*/ 52388 h 595313"/>
              <a:gd name="connsiteX86" fmla="*/ 2616993 w 2629295"/>
              <a:gd name="connsiteY86" fmla="*/ 104775 h 595313"/>
              <a:gd name="connsiteX0" fmla="*/ 0 w 2629295"/>
              <a:gd name="connsiteY0" fmla="*/ 595313 h 595313"/>
              <a:gd name="connsiteX1" fmla="*/ 42864 w 2629295"/>
              <a:gd name="connsiteY1" fmla="*/ 576263 h 595313"/>
              <a:gd name="connsiteX2" fmla="*/ 83345 w 2629295"/>
              <a:gd name="connsiteY2" fmla="*/ 554832 h 595313"/>
              <a:gd name="connsiteX3" fmla="*/ 97634 w 2629295"/>
              <a:gd name="connsiteY3" fmla="*/ 500063 h 595313"/>
              <a:gd name="connsiteX4" fmla="*/ 109539 w 2629295"/>
              <a:gd name="connsiteY4" fmla="*/ 500063 h 595313"/>
              <a:gd name="connsiteX5" fmla="*/ 138114 w 2629295"/>
              <a:gd name="connsiteY5" fmla="*/ 488157 h 595313"/>
              <a:gd name="connsiteX6" fmla="*/ 190502 w 2629295"/>
              <a:gd name="connsiteY6" fmla="*/ 457200 h 595313"/>
              <a:gd name="connsiteX7" fmla="*/ 230983 w 2629295"/>
              <a:gd name="connsiteY7" fmla="*/ 450056 h 595313"/>
              <a:gd name="connsiteX8" fmla="*/ 226221 w 2629295"/>
              <a:gd name="connsiteY8" fmla="*/ 459581 h 595313"/>
              <a:gd name="connsiteX9" fmla="*/ 261939 w 2629295"/>
              <a:gd name="connsiteY9" fmla="*/ 426243 h 595313"/>
              <a:gd name="connsiteX10" fmla="*/ 314327 w 2629295"/>
              <a:gd name="connsiteY10" fmla="*/ 414337 h 595313"/>
              <a:gd name="connsiteX11" fmla="*/ 369096 w 2629295"/>
              <a:gd name="connsiteY11" fmla="*/ 423863 h 595313"/>
              <a:gd name="connsiteX12" fmla="*/ 361952 w 2629295"/>
              <a:gd name="connsiteY12" fmla="*/ 416719 h 595313"/>
              <a:gd name="connsiteX13" fmla="*/ 409577 w 2629295"/>
              <a:gd name="connsiteY13" fmla="*/ 419099 h 595313"/>
              <a:gd name="connsiteX14" fmla="*/ 450058 w 2629295"/>
              <a:gd name="connsiteY14" fmla="*/ 385764 h 595313"/>
              <a:gd name="connsiteX15" fmla="*/ 478633 w 2629295"/>
              <a:gd name="connsiteY15" fmla="*/ 366713 h 595313"/>
              <a:gd name="connsiteX16" fmla="*/ 535781 w 2629295"/>
              <a:gd name="connsiteY16" fmla="*/ 347663 h 595313"/>
              <a:gd name="connsiteX17" fmla="*/ 579364 w 2629295"/>
              <a:gd name="connsiteY17" fmla="*/ 350598 h 595313"/>
              <a:gd name="connsiteX18" fmla="*/ 602067 w 2629295"/>
              <a:gd name="connsiteY18" fmla="*/ 309952 h 595313"/>
              <a:gd name="connsiteX19" fmla="*/ 636183 w 2629295"/>
              <a:gd name="connsiteY19" fmla="*/ 334017 h 595313"/>
              <a:gd name="connsiteX20" fmla="*/ 748034 w 2629295"/>
              <a:gd name="connsiteY20" fmla="*/ 300427 h 595313"/>
              <a:gd name="connsiteX21" fmla="*/ 794881 w 2629295"/>
              <a:gd name="connsiteY21" fmla="*/ 286139 h 595313"/>
              <a:gd name="connsiteX22" fmla="*/ 823203 w 2629295"/>
              <a:gd name="connsiteY22" fmla="*/ 298618 h 595313"/>
              <a:gd name="connsiteX23" fmla="*/ 867737 w 2629295"/>
              <a:gd name="connsiteY23" fmla="*/ 266700 h 595313"/>
              <a:gd name="connsiteX24" fmla="*/ 954104 w 2629295"/>
              <a:gd name="connsiteY24" fmla="*/ 213030 h 595313"/>
              <a:gd name="connsiteX25" fmla="*/ 973931 w 2629295"/>
              <a:gd name="connsiteY25" fmla="*/ 233363 h 595313"/>
              <a:gd name="connsiteX26" fmla="*/ 988219 w 2629295"/>
              <a:gd name="connsiteY26" fmla="*/ 238125 h 595313"/>
              <a:gd name="connsiteX27" fmla="*/ 1012031 w 2629295"/>
              <a:gd name="connsiteY27" fmla="*/ 233363 h 595313"/>
              <a:gd name="connsiteX28" fmla="*/ 1045369 w 2629295"/>
              <a:gd name="connsiteY28" fmla="*/ 228600 h 595313"/>
              <a:gd name="connsiteX29" fmla="*/ 1088231 w 2629295"/>
              <a:gd name="connsiteY29" fmla="*/ 219075 h 595313"/>
              <a:gd name="connsiteX30" fmla="*/ 1102519 w 2629295"/>
              <a:gd name="connsiteY30" fmla="*/ 209550 h 595313"/>
              <a:gd name="connsiteX31" fmla="*/ 1116806 w 2629295"/>
              <a:gd name="connsiteY31" fmla="*/ 190500 h 595313"/>
              <a:gd name="connsiteX32" fmla="*/ 1135856 w 2629295"/>
              <a:gd name="connsiteY32" fmla="*/ 180975 h 595313"/>
              <a:gd name="connsiteX33" fmla="*/ 1164431 w 2629295"/>
              <a:gd name="connsiteY33" fmla="*/ 166688 h 595313"/>
              <a:gd name="connsiteX34" fmla="*/ 1197769 w 2629295"/>
              <a:gd name="connsiteY34" fmla="*/ 152400 h 595313"/>
              <a:gd name="connsiteX35" fmla="*/ 1226344 w 2629295"/>
              <a:gd name="connsiteY35" fmla="*/ 142875 h 595313"/>
              <a:gd name="connsiteX36" fmla="*/ 1235869 w 2629295"/>
              <a:gd name="connsiteY36" fmla="*/ 119063 h 595313"/>
              <a:gd name="connsiteX37" fmla="*/ 1269206 w 2629295"/>
              <a:gd name="connsiteY37" fmla="*/ 104775 h 595313"/>
              <a:gd name="connsiteX38" fmla="*/ 1273969 w 2629295"/>
              <a:gd name="connsiteY38" fmla="*/ 85725 h 595313"/>
              <a:gd name="connsiteX39" fmla="*/ 1302544 w 2629295"/>
              <a:gd name="connsiteY39" fmla="*/ 80963 h 595313"/>
              <a:gd name="connsiteX40" fmla="*/ 1316831 w 2629295"/>
              <a:gd name="connsiteY40" fmla="*/ 76200 h 595313"/>
              <a:gd name="connsiteX41" fmla="*/ 1335881 w 2629295"/>
              <a:gd name="connsiteY41" fmla="*/ 33338 h 595313"/>
              <a:gd name="connsiteX42" fmla="*/ 1369219 w 2629295"/>
              <a:gd name="connsiteY42" fmla="*/ 14288 h 595313"/>
              <a:gd name="connsiteX43" fmla="*/ 1454944 w 2629295"/>
              <a:gd name="connsiteY43" fmla="*/ 0 h 595313"/>
              <a:gd name="connsiteX44" fmla="*/ 1493044 w 2629295"/>
              <a:gd name="connsiteY44" fmla="*/ 4763 h 595313"/>
              <a:gd name="connsiteX45" fmla="*/ 1512094 w 2629295"/>
              <a:gd name="connsiteY45" fmla="*/ 33338 h 595313"/>
              <a:gd name="connsiteX46" fmla="*/ 1554956 w 2629295"/>
              <a:gd name="connsiteY46" fmla="*/ 66675 h 595313"/>
              <a:gd name="connsiteX47" fmla="*/ 1569244 w 2629295"/>
              <a:gd name="connsiteY47" fmla="*/ 76200 h 595313"/>
              <a:gd name="connsiteX48" fmla="*/ 1597819 w 2629295"/>
              <a:gd name="connsiteY48" fmla="*/ 85725 h 595313"/>
              <a:gd name="connsiteX49" fmla="*/ 1626394 w 2629295"/>
              <a:gd name="connsiteY49" fmla="*/ 104775 h 595313"/>
              <a:gd name="connsiteX50" fmla="*/ 1645444 w 2629295"/>
              <a:gd name="connsiteY50" fmla="*/ 133350 h 595313"/>
              <a:gd name="connsiteX51" fmla="*/ 1659731 w 2629295"/>
              <a:gd name="connsiteY51" fmla="*/ 142875 h 595313"/>
              <a:gd name="connsiteX52" fmla="*/ 1693069 w 2629295"/>
              <a:gd name="connsiteY52" fmla="*/ 152400 h 595313"/>
              <a:gd name="connsiteX53" fmla="*/ 1716881 w 2629295"/>
              <a:gd name="connsiteY53" fmla="*/ 157163 h 595313"/>
              <a:gd name="connsiteX54" fmla="*/ 1750219 w 2629295"/>
              <a:gd name="connsiteY54" fmla="*/ 161925 h 595313"/>
              <a:gd name="connsiteX55" fmla="*/ 1788319 w 2629295"/>
              <a:gd name="connsiteY55" fmla="*/ 171450 h 595313"/>
              <a:gd name="connsiteX56" fmla="*/ 1816894 w 2629295"/>
              <a:gd name="connsiteY56" fmla="*/ 195263 h 595313"/>
              <a:gd name="connsiteX57" fmla="*/ 1831181 w 2629295"/>
              <a:gd name="connsiteY57" fmla="*/ 200025 h 595313"/>
              <a:gd name="connsiteX58" fmla="*/ 1864519 w 2629295"/>
              <a:gd name="connsiteY58" fmla="*/ 233363 h 595313"/>
              <a:gd name="connsiteX59" fmla="*/ 1869281 w 2629295"/>
              <a:gd name="connsiteY59" fmla="*/ 271463 h 595313"/>
              <a:gd name="connsiteX60" fmla="*/ 1874044 w 2629295"/>
              <a:gd name="connsiteY60" fmla="*/ 285750 h 595313"/>
              <a:gd name="connsiteX61" fmla="*/ 1888331 w 2629295"/>
              <a:gd name="connsiteY61" fmla="*/ 290513 h 595313"/>
              <a:gd name="connsiteX62" fmla="*/ 1897856 w 2629295"/>
              <a:gd name="connsiteY62" fmla="*/ 304800 h 595313"/>
              <a:gd name="connsiteX63" fmla="*/ 1916906 w 2629295"/>
              <a:gd name="connsiteY63" fmla="*/ 347663 h 595313"/>
              <a:gd name="connsiteX64" fmla="*/ 1935956 w 2629295"/>
              <a:gd name="connsiteY64" fmla="*/ 357188 h 595313"/>
              <a:gd name="connsiteX65" fmla="*/ 1950244 w 2629295"/>
              <a:gd name="connsiteY65" fmla="*/ 366713 h 595313"/>
              <a:gd name="connsiteX66" fmla="*/ 2016919 w 2629295"/>
              <a:gd name="connsiteY66" fmla="*/ 376238 h 595313"/>
              <a:gd name="connsiteX67" fmla="*/ 2040731 w 2629295"/>
              <a:gd name="connsiteY67" fmla="*/ 381000 h 595313"/>
              <a:gd name="connsiteX68" fmla="*/ 2102644 w 2629295"/>
              <a:gd name="connsiteY68" fmla="*/ 371475 h 595313"/>
              <a:gd name="connsiteX69" fmla="*/ 2140744 w 2629295"/>
              <a:gd name="connsiteY69" fmla="*/ 323850 h 595313"/>
              <a:gd name="connsiteX70" fmla="*/ 2207419 w 2629295"/>
              <a:gd name="connsiteY70" fmla="*/ 309562 h 595313"/>
              <a:gd name="connsiteX71" fmla="*/ 2269331 w 2629295"/>
              <a:gd name="connsiteY71" fmla="*/ 304800 h 595313"/>
              <a:gd name="connsiteX72" fmla="*/ 2297906 w 2629295"/>
              <a:gd name="connsiteY72" fmla="*/ 295275 h 595313"/>
              <a:gd name="connsiteX73" fmla="*/ 2302669 w 2629295"/>
              <a:gd name="connsiteY73" fmla="*/ 271463 h 595313"/>
              <a:gd name="connsiteX74" fmla="*/ 2316956 w 2629295"/>
              <a:gd name="connsiteY74" fmla="*/ 266700 h 595313"/>
              <a:gd name="connsiteX75" fmla="*/ 2326481 w 2629295"/>
              <a:gd name="connsiteY75" fmla="*/ 252413 h 595313"/>
              <a:gd name="connsiteX76" fmla="*/ 2359819 w 2629295"/>
              <a:gd name="connsiteY76" fmla="*/ 233363 h 595313"/>
              <a:gd name="connsiteX77" fmla="*/ 2374106 w 2629295"/>
              <a:gd name="connsiteY77" fmla="*/ 219075 h 595313"/>
              <a:gd name="connsiteX78" fmla="*/ 2388394 w 2629295"/>
              <a:gd name="connsiteY78" fmla="*/ 209550 h 595313"/>
              <a:gd name="connsiteX79" fmla="*/ 2407444 w 2629295"/>
              <a:gd name="connsiteY79" fmla="*/ 180975 h 595313"/>
              <a:gd name="connsiteX80" fmla="*/ 2445544 w 2629295"/>
              <a:gd name="connsiteY80" fmla="*/ 138112 h 595313"/>
              <a:gd name="connsiteX81" fmla="*/ 2469356 w 2629295"/>
              <a:gd name="connsiteY81" fmla="*/ 85725 h 595313"/>
              <a:gd name="connsiteX82" fmla="*/ 2497932 w 2629295"/>
              <a:gd name="connsiteY82" fmla="*/ 38100 h 595313"/>
              <a:gd name="connsiteX83" fmla="*/ 2550319 w 2629295"/>
              <a:gd name="connsiteY83" fmla="*/ 9525 h 595313"/>
              <a:gd name="connsiteX84" fmla="*/ 2616995 w 2629295"/>
              <a:gd name="connsiteY84" fmla="*/ 23813 h 595313"/>
              <a:gd name="connsiteX85" fmla="*/ 2626518 w 2629295"/>
              <a:gd name="connsiteY85" fmla="*/ 52388 h 595313"/>
              <a:gd name="connsiteX86" fmla="*/ 2616993 w 2629295"/>
              <a:gd name="connsiteY86" fmla="*/ 104775 h 595313"/>
              <a:gd name="connsiteX0" fmla="*/ 0 w 2629295"/>
              <a:gd name="connsiteY0" fmla="*/ 595313 h 595313"/>
              <a:gd name="connsiteX1" fmla="*/ 52389 w 2629295"/>
              <a:gd name="connsiteY1" fmla="*/ 561976 h 595313"/>
              <a:gd name="connsiteX2" fmla="*/ 83345 w 2629295"/>
              <a:gd name="connsiteY2" fmla="*/ 554832 h 595313"/>
              <a:gd name="connsiteX3" fmla="*/ 97634 w 2629295"/>
              <a:gd name="connsiteY3" fmla="*/ 500063 h 595313"/>
              <a:gd name="connsiteX4" fmla="*/ 109539 w 2629295"/>
              <a:gd name="connsiteY4" fmla="*/ 500063 h 595313"/>
              <a:gd name="connsiteX5" fmla="*/ 138114 w 2629295"/>
              <a:gd name="connsiteY5" fmla="*/ 488157 h 595313"/>
              <a:gd name="connsiteX6" fmla="*/ 190502 w 2629295"/>
              <a:gd name="connsiteY6" fmla="*/ 457200 h 595313"/>
              <a:gd name="connsiteX7" fmla="*/ 230983 w 2629295"/>
              <a:gd name="connsiteY7" fmla="*/ 450056 h 595313"/>
              <a:gd name="connsiteX8" fmla="*/ 226221 w 2629295"/>
              <a:gd name="connsiteY8" fmla="*/ 459581 h 595313"/>
              <a:gd name="connsiteX9" fmla="*/ 261939 w 2629295"/>
              <a:gd name="connsiteY9" fmla="*/ 426243 h 595313"/>
              <a:gd name="connsiteX10" fmla="*/ 314327 w 2629295"/>
              <a:gd name="connsiteY10" fmla="*/ 414337 h 595313"/>
              <a:gd name="connsiteX11" fmla="*/ 369096 w 2629295"/>
              <a:gd name="connsiteY11" fmla="*/ 423863 h 595313"/>
              <a:gd name="connsiteX12" fmla="*/ 361952 w 2629295"/>
              <a:gd name="connsiteY12" fmla="*/ 416719 h 595313"/>
              <a:gd name="connsiteX13" fmla="*/ 409577 w 2629295"/>
              <a:gd name="connsiteY13" fmla="*/ 419099 h 595313"/>
              <a:gd name="connsiteX14" fmla="*/ 450058 w 2629295"/>
              <a:gd name="connsiteY14" fmla="*/ 385764 h 595313"/>
              <a:gd name="connsiteX15" fmla="*/ 478633 w 2629295"/>
              <a:gd name="connsiteY15" fmla="*/ 366713 h 595313"/>
              <a:gd name="connsiteX16" fmla="*/ 535781 w 2629295"/>
              <a:gd name="connsiteY16" fmla="*/ 347663 h 595313"/>
              <a:gd name="connsiteX17" fmla="*/ 579364 w 2629295"/>
              <a:gd name="connsiteY17" fmla="*/ 350598 h 595313"/>
              <a:gd name="connsiteX18" fmla="*/ 602067 w 2629295"/>
              <a:gd name="connsiteY18" fmla="*/ 309952 h 595313"/>
              <a:gd name="connsiteX19" fmla="*/ 636183 w 2629295"/>
              <a:gd name="connsiteY19" fmla="*/ 334017 h 595313"/>
              <a:gd name="connsiteX20" fmla="*/ 748034 w 2629295"/>
              <a:gd name="connsiteY20" fmla="*/ 300427 h 595313"/>
              <a:gd name="connsiteX21" fmla="*/ 794881 w 2629295"/>
              <a:gd name="connsiteY21" fmla="*/ 286139 h 595313"/>
              <a:gd name="connsiteX22" fmla="*/ 823203 w 2629295"/>
              <a:gd name="connsiteY22" fmla="*/ 298618 h 595313"/>
              <a:gd name="connsiteX23" fmla="*/ 867737 w 2629295"/>
              <a:gd name="connsiteY23" fmla="*/ 266700 h 595313"/>
              <a:gd name="connsiteX24" fmla="*/ 954104 w 2629295"/>
              <a:gd name="connsiteY24" fmla="*/ 213030 h 595313"/>
              <a:gd name="connsiteX25" fmla="*/ 973931 w 2629295"/>
              <a:gd name="connsiteY25" fmla="*/ 233363 h 595313"/>
              <a:gd name="connsiteX26" fmla="*/ 988219 w 2629295"/>
              <a:gd name="connsiteY26" fmla="*/ 238125 h 595313"/>
              <a:gd name="connsiteX27" fmla="*/ 1012031 w 2629295"/>
              <a:gd name="connsiteY27" fmla="*/ 233363 h 595313"/>
              <a:gd name="connsiteX28" fmla="*/ 1045369 w 2629295"/>
              <a:gd name="connsiteY28" fmla="*/ 228600 h 595313"/>
              <a:gd name="connsiteX29" fmla="*/ 1088231 w 2629295"/>
              <a:gd name="connsiteY29" fmla="*/ 219075 h 595313"/>
              <a:gd name="connsiteX30" fmla="*/ 1102519 w 2629295"/>
              <a:gd name="connsiteY30" fmla="*/ 209550 h 595313"/>
              <a:gd name="connsiteX31" fmla="*/ 1116806 w 2629295"/>
              <a:gd name="connsiteY31" fmla="*/ 190500 h 595313"/>
              <a:gd name="connsiteX32" fmla="*/ 1135856 w 2629295"/>
              <a:gd name="connsiteY32" fmla="*/ 180975 h 595313"/>
              <a:gd name="connsiteX33" fmla="*/ 1164431 w 2629295"/>
              <a:gd name="connsiteY33" fmla="*/ 166688 h 595313"/>
              <a:gd name="connsiteX34" fmla="*/ 1197769 w 2629295"/>
              <a:gd name="connsiteY34" fmla="*/ 152400 h 595313"/>
              <a:gd name="connsiteX35" fmla="*/ 1226344 w 2629295"/>
              <a:gd name="connsiteY35" fmla="*/ 142875 h 595313"/>
              <a:gd name="connsiteX36" fmla="*/ 1235869 w 2629295"/>
              <a:gd name="connsiteY36" fmla="*/ 119063 h 595313"/>
              <a:gd name="connsiteX37" fmla="*/ 1269206 w 2629295"/>
              <a:gd name="connsiteY37" fmla="*/ 104775 h 595313"/>
              <a:gd name="connsiteX38" fmla="*/ 1273969 w 2629295"/>
              <a:gd name="connsiteY38" fmla="*/ 85725 h 595313"/>
              <a:gd name="connsiteX39" fmla="*/ 1302544 w 2629295"/>
              <a:gd name="connsiteY39" fmla="*/ 80963 h 595313"/>
              <a:gd name="connsiteX40" fmla="*/ 1316831 w 2629295"/>
              <a:gd name="connsiteY40" fmla="*/ 76200 h 595313"/>
              <a:gd name="connsiteX41" fmla="*/ 1335881 w 2629295"/>
              <a:gd name="connsiteY41" fmla="*/ 33338 h 595313"/>
              <a:gd name="connsiteX42" fmla="*/ 1369219 w 2629295"/>
              <a:gd name="connsiteY42" fmla="*/ 14288 h 595313"/>
              <a:gd name="connsiteX43" fmla="*/ 1454944 w 2629295"/>
              <a:gd name="connsiteY43" fmla="*/ 0 h 595313"/>
              <a:gd name="connsiteX44" fmla="*/ 1493044 w 2629295"/>
              <a:gd name="connsiteY44" fmla="*/ 4763 h 595313"/>
              <a:gd name="connsiteX45" fmla="*/ 1512094 w 2629295"/>
              <a:gd name="connsiteY45" fmla="*/ 33338 h 595313"/>
              <a:gd name="connsiteX46" fmla="*/ 1554956 w 2629295"/>
              <a:gd name="connsiteY46" fmla="*/ 66675 h 595313"/>
              <a:gd name="connsiteX47" fmla="*/ 1569244 w 2629295"/>
              <a:gd name="connsiteY47" fmla="*/ 76200 h 595313"/>
              <a:gd name="connsiteX48" fmla="*/ 1597819 w 2629295"/>
              <a:gd name="connsiteY48" fmla="*/ 85725 h 595313"/>
              <a:gd name="connsiteX49" fmla="*/ 1626394 w 2629295"/>
              <a:gd name="connsiteY49" fmla="*/ 104775 h 595313"/>
              <a:gd name="connsiteX50" fmla="*/ 1645444 w 2629295"/>
              <a:gd name="connsiteY50" fmla="*/ 133350 h 595313"/>
              <a:gd name="connsiteX51" fmla="*/ 1659731 w 2629295"/>
              <a:gd name="connsiteY51" fmla="*/ 142875 h 595313"/>
              <a:gd name="connsiteX52" fmla="*/ 1693069 w 2629295"/>
              <a:gd name="connsiteY52" fmla="*/ 152400 h 595313"/>
              <a:gd name="connsiteX53" fmla="*/ 1716881 w 2629295"/>
              <a:gd name="connsiteY53" fmla="*/ 157163 h 595313"/>
              <a:gd name="connsiteX54" fmla="*/ 1750219 w 2629295"/>
              <a:gd name="connsiteY54" fmla="*/ 161925 h 595313"/>
              <a:gd name="connsiteX55" fmla="*/ 1788319 w 2629295"/>
              <a:gd name="connsiteY55" fmla="*/ 171450 h 595313"/>
              <a:gd name="connsiteX56" fmla="*/ 1816894 w 2629295"/>
              <a:gd name="connsiteY56" fmla="*/ 195263 h 595313"/>
              <a:gd name="connsiteX57" fmla="*/ 1831181 w 2629295"/>
              <a:gd name="connsiteY57" fmla="*/ 200025 h 595313"/>
              <a:gd name="connsiteX58" fmla="*/ 1864519 w 2629295"/>
              <a:gd name="connsiteY58" fmla="*/ 233363 h 595313"/>
              <a:gd name="connsiteX59" fmla="*/ 1869281 w 2629295"/>
              <a:gd name="connsiteY59" fmla="*/ 271463 h 595313"/>
              <a:gd name="connsiteX60" fmla="*/ 1874044 w 2629295"/>
              <a:gd name="connsiteY60" fmla="*/ 285750 h 595313"/>
              <a:gd name="connsiteX61" fmla="*/ 1888331 w 2629295"/>
              <a:gd name="connsiteY61" fmla="*/ 290513 h 595313"/>
              <a:gd name="connsiteX62" fmla="*/ 1897856 w 2629295"/>
              <a:gd name="connsiteY62" fmla="*/ 304800 h 595313"/>
              <a:gd name="connsiteX63" fmla="*/ 1916906 w 2629295"/>
              <a:gd name="connsiteY63" fmla="*/ 347663 h 595313"/>
              <a:gd name="connsiteX64" fmla="*/ 1935956 w 2629295"/>
              <a:gd name="connsiteY64" fmla="*/ 357188 h 595313"/>
              <a:gd name="connsiteX65" fmla="*/ 1950244 w 2629295"/>
              <a:gd name="connsiteY65" fmla="*/ 366713 h 595313"/>
              <a:gd name="connsiteX66" fmla="*/ 2016919 w 2629295"/>
              <a:gd name="connsiteY66" fmla="*/ 376238 h 595313"/>
              <a:gd name="connsiteX67" fmla="*/ 2040731 w 2629295"/>
              <a:gd name="connsiteY67" fmla="*/ 381000 h 595313"/>
              <a:gd name="connsiteX68" fmla="*/ 2102644 w 2629295"/>
              <a:gd name="connsiteY68" fmla="*/ 371475 h 595313"/>
              <a:gd name="connsiteX69" fmla="*/ 2140744 w 2629295"/>
              <a:gd name="connsiteY69" fmla="*/ 323850 h 595313"/>
              <a:gd name="connsiteX70" fmla="*/ 2207419 w 2629295"/>
              <a:gd name="connsiteY70" fmla="*/ 309562 h 595313"/>
              <a:gd name="connsiteX71" fmla="*/ 2269331 w 2629295"/>
              <a:gd name="connsiteY71" fmla="*/ 304800 h 595313"/>
              <a:gd name="connsiteX72" fmla="*/ 2297906 w 2629295"/>
              <a:gd name="connsiteY72" fmla="*/ 295275 h 595313"/>
              <a:gd name="connsiteX73" fmla="*/ 2302669 w 2629295"/>
              <a:gd name="connsiteY73" fmla="*/ 271463 h 595313"/>
              <a:gd name="connsiteX74" fmla="*/ 2316956 w 2629295"/>
              <a:gd name="connsiteY74" fmla="*/ 266700 h 595313"/>
              <a:gd name="connsiteX75" fmla="*/ 2326481 w 2629295"/>
              <a:gd name="connsiteY75" fmla="*/ 252413 h 595313"/>
              <a:gd name="connsiteX76" fmla="*/ 2359819 w 2629295"/>
              <a:gd name="connsiteY76" fmla="*/ 233363 h 595313"/>
              <a:gd name="connsiteX77" fmla="*/ 2374106 w 2629295"/>
              <a:gd name="connsiteY77" fmla="*/ 219075 h 595313"/>
              <a:gd name="connsiteX78" fmla="*/ 2388394 w 2629295"/>
              <a:gd name="connsiteY78" fmla="*/ 209550 h 595313"/>
              <a:gd name="connsiteX79" fmla="*/ 2407444 w 2629295"/>
              <a:gd name="connsiteY79" fmla="*/ 180975 h 595313"/>
              <a:gd name="connsiteX80" fmla="*/ 2445544 w 2629295"/>
              <a:gd name="connsiteY80" fmla="*/ 138112 h 595313"/>
              <a:gd name="connsiteX81" fmla="*/ 2469356 w 2629295"/>
              <a:gd name="connsiteY81" fmla="*/ 85725 h 595313"/>
              <a:gd name="connsiteX82" fmla="*/ 2497932 w 2629295"/>
              <a:gd name="connsiteY82" fmla="*/ 38100 h 595313"/>
              <a:gd name="connsiteX83" fmla="*/ 2550319 w 2629295"/>
              <a:gd name="connsiteY83" fmla="*/ 9525 h 595313"/>
              <a:gd name="connsiteX84" fmla="*/ 2616995 w 2629295"/>
              <a:gd name="connsiteY84" fmla="*/ 23813 h 595313"/>
              <a:gd name="connsiteX85" fmla="*/ 2626518 w 2629295"/>
              <a:gd name="connsiteY85" fmla="*/ 52388 h 595313"/>
              <a:gd name="connsiteX86" fmla="*/ 2616993 w 2629295"/>
              <a:gd name="connsiteY86" fmla="*/ 104775 h 595313"/>
              <a:gd name="connsiteX0" fmla="*/ 0 w 2629295"/>
              <a:gd name="connsiteY0" fmla="*/ 595313 h 595313"/>
              <a:gd name="connsiteX1" fmla="*/ 52389 w 2629295"/>
              <a:gd name="connsiteY1" fmla="*/ 561976 h 595313"/>
              <a:gd name="connsiteX2" fmla="*/ 83345 w 2629295"/>
              <a:gd name="connsiteY2" fmla="*/ 554832 h 595313"/>
              <a:gd name="connsiteX3" fmla="*/ 97634 w 2629295"/>
              <a:gd name="connsiteY3" fmla="*/ 500063 h 595313"/>
              <a:gd name="connsiteX4" fmla="*/ 109539 w 2629295"/>
              <a:gd name="connsiteY4" fmla="*/ 500063 h 595313"/>
              <a:gd name="connsiteX5" fmla="*/ 138114 w 2629295"/>
              <a:gd name="connsiteY5" fmla="*/ 488157 h 595313"/>
              <a:gd name="connsiteX6" fmla="*/ 190502 w 2629295"/>
              <a:gd name="connsiteY6" fmla="*/ 457200 h 595313"/>
              <a:gd name="connsiteX7" fmla="*/ 230983 w 2629295"/>
              <a:gd name="connsiteY7" fmla="*/ 450056 h 595313"/>
              <a:gd name="connsiteX8" fmla="*/ 226221 w 2629295"/>
              <a:gd name="connsiteY8" fmla="*/ 459581 h 595313"/>
              <a:gd name="connsiteX9" fmla="*/ 261939 w 2629295"/>
              <a:gd name="connsiteY9" fmla="*/ 426243 h 595313"/>
              <a:gd name="connsiteX10" fmla="*/ 314327 w 2629295"/>
              <a:gd name="connsiteY10" fmla="*/ 414337 h 595313"/>
              <a:gd name="connsiteX11" fmla="*/ 369096 w 2629295"/>
              <a:gd name="connsiteY11" fmla="*/ 423863 h 595313"/>
              <a:gd name="connsiteX12" fmla="*/ 361952 w 2629295"/>
              <a:gd name="connsiteY12" fmla="*/ 416719 h 595313"/>
              <a:gd name="connsiteX13" fmla="*/ 409577 w 2629295"/>
              <a:gd name="connsiteY13" fmla="*/ 419099 h 595313"/>
              <a:gd name="connsiteX14" fmla="*/ 450058 w 2629295"/>
              <a:gd name="connsiteY14" fmla="*/ 385764 h 595313"/>
              <a:gd name="connsiteX15" fmla="*/ 478633 w 2629295"/>
              <a:gd name="connsiteY15" fmla="*/ 366713 h 595313"/>
              <a:gd name="connsiteX16" fmla="*/ 535781 w 2629295"/>
              <a:gd name="connsiteY16" fmla="*/ 347663 h 595313"/>
              <a:gd name="connsiteX17" fmla="*/ 579364 w 2629295"/>
              <a:gd name="connsiteY17" fmla="*/ 350598 h 595313"/>
              <a:gd name="connsiteX18" fmla="*/ 602067 w 2629295"/>
              <a:gd name="connsiteY18" fmla="*/ 309952 h 595313"/>
              <a:gd name="connsiteX19" fmla="*/ 636183 w 2629295"/>
              <a:gd name="connsiteY19" fmla="*/ 334017 h 595313"/>
              <a:gd name="connsiteX20" fmla="*/ 748034 w 2629295"/>
              <a:gd name="connsiteY20" fmla="*/ 300427 h 595313"/>
              <a:gd name="connsiteX21" fmla="*/ 794881 w 2629295"/>
              <a:gd name="connsiteY21" fmla="*/ 286139 h 595313"/>
              <a:gd name="connsiteX22" fmla="*/ 823203 w 2629295"/>
              <a:gd name="connsiteY22" fmla="*/ 298618 h 595313"/>
              <a:gd name="connsiteX23" fmla="*/ 867737 w 2629295"/>
              <a:gd name="connsiteY23" fmla="*/ 266700 h 595313"/>
              <a:gd name="connsiteX24" fmla="*/ 954104 w 2629295"/>
              <a:gd name="connsiteY24" fmla="*/ 213030 h 595313"/>
              <a:gd name="connsiteX25" fmla="*/ 973931 w 2629295"/>
              <a:gd name="connsiteY25" fmla="*/ 233363 h 595313"/>
              <a:gd name="connsiteX26" fmla="*/ 988219 w 2629295"/>
              <a:gd name="connsiteY26" fmla="*/ 238125 h 595313"/>
              <a:gd name="connsiteX27" fmla="*/ 1012031 w 2629295"/>
              <a:gd name="connsiteY27" fmla="*/ 233363 h 595313"/>
              <a:gd name="connsiteX28" fmla="*/ 1045369 w 2629295"/>
              <a:gd name="connsiteY28" fmla="*/ 228600 h 595313"/>
              <a:gd name="connsiteX29" fmla="*/ 1088231 w 2629295"/>
              <a:gd name="connsiteY29" fmla="*/ 219075 h 595313"/>
              <a:gd name="connsiteX30" fmla="*/ 1102519 w 2629295"/>
              <a:gd name="connsiteY30" fmla="*/ 209550 h 595313"/>
              <a:gd name="connsiteX31" fmla="*/ 1116806 w 2629295"/>
              <a:gd name="connsiteY31" fmla="*/ 190500 h 595313"/>
              <a:gd name="connsiteX32" fmla="*/ 1135856 w 2629295"/>
              <a:gd name="connsiteY32" fmla="*/ 180975 h 595313"/>
              <a:gd name="connsiteX33" fmla="*/ 1164431 w 2629295"/>
              <a:gd name="connsiteY33" fmla="*/ 166688 h 595313"/>
              <a:gd name="connsiteX34" fmla="*/ 1197769 w 2629295"/>
              <a:gd name="connsiteY34" fmla="*/ 152400 h 595313"/>
              <a:gd name="connsiteX35" fmla="*/ 1226344 w 2629295"/>
              <a:gd name="connsiteY35" fmla="*/ 142875 h 595313"/>
              <a:gd name="connsiteX36" fmla="*/ 1235869 w 2629295"/>
              <a:gd name="connsiteY36" fmla="*/ 119063 h 595313"/>
              <a:gd name="connsiteX37" fmla="*/ 1269206 w 2629295"/>
              <a:gd name="connsiteY37" fmla="*/ 104775 h 595313"/>
              <a:gd name="connsiteX38" fmla="*/ 1273969 w 2629295"/>
              <a:gd name="connsiteY38" fmla="*/ 85725 h 595313"/>
              <a:gd name="connsiteX39" fmla="*/ 1302544 w 2629295"/>
              <a:gd name="connsiteY39" fmla="*/ 80963 h 595313"/>
              <a:gd name="connsiteX40" fmla="*/ 1316831 w 2629295"/>
              <a:gd name="connsiteY40" fmla="*/ 76200 h 595313"/>
              <a:gd name="connsiteX41" fmla="*/ 1335881 w 2629295"/>
              <a:gd name="connsiteY41" fmla="*/ 33338 h 595313"/>
              <a:gd name="connsiteX42" fmla="*/ 1369219 w 2629295"/>
              <a:gd name="connsiteY42" fmla="*/ 14288 h 595313"/>
              <a:gd name="connsiteX43" fmla="*/ 1454944 w 2629295"/>
              <a:gd name="connsiteY43" fmla="*/ 0 h 595313"/>
              <a:gd name="connsiteX44" fmla="*/ 1493044 w 2629295"/>
              <a:gd name="connsiteY44" fmla="*/ 4763 h 595313"/>
              <a:gd name="connsiteX45" fmla="*/ 1512094 w 2629295"/>
              <a:gd name="connsiteY45" fmla="*/ 33338 h 595313"/>
              <a:gd name="connsiteX46" fmla="*/ 1554956 w 2629295"/>
              <a:gd name="connsiteY46" fmla="*/ 66675 h 595313"/>
              <a:gd name="connsiteX47" fmla="*/ 1569244 w 2629295"/>
              <a:gd name="connsiteY47" fmla="*/ 76200 h 595313"/>
              <a:gd name="connsiteX48" fmla="*/ 1597819 w 2629295"/>
              <a:gd name="connsiteY48" fmla="*/ 85725 h 595313"/>
              <a:gd name="connsiteX49" fmla="*/ 1626394 w 2629295"/>
              <a:gd name="connsiteY49" fmla="*/ 104775 h 595313"/>
              <a:gd name="connsiteX50" fmla="*/ 1645444 w 2629295"/>
              <a:gd name="connsiteY50" fmla="*/ 133350 h 595313"/>
              <a:gd name="connsiteX51" fmla="*/ 1659731 w 2629295"/>
              <a:gd name="connsiteY51" fmla="*/ 142875 h 595313"/>
              <a:gd name="connsiteX52" fmla="*/ 1693069 w 2629295"/>
              <a:gd name="connsiteY52" fmla="*/ 152400 h 595313"/>
              <a:gd name="connsiteX53" fmla="*/ 1716881 w 2629295"/>
              <a:gd name="connsiteY53" fmla="*/ 157163 h 595313"/>
              <a:gd name="connsiteX54" fmla="*/ 1750219 w 2629295"/>
              <a:gd name="connsiteY54" fmla="*/ 161925 h 595313"/>
              <a:gd name="connsiteX55" fmla="*/ 1788319 w 2629295"/>
              <a:gd name="connsiteY55" fmla="*/ 171450 h 595313"/>
              <a:gd name="connsiteX56" fmla="*/ 1816894 w 2629295"/>
              <a:gd name="connsiteY56" fmla="*/ 195263 h 595313"/>
              <a:gd name="connsiteX57" fmla="*/ 1831181 w 2629295"/>
              <a:gd name="connsiteY57" fmla="*/ 200025 h 595313"/>
              <a:gd name="connsiteX58" fmla="*/ 1864519 w 2629295"/>
              <a:gd name="connsiteY58" fmla="*/ 233363 h 595313"/>
              <a:gd name="connsiteX59" fmla="*/ 1869281 w 2629295"/>
              <a:gd name="connsiteY59" fmla="*/ 271463 h 595313"/>
              <a:gd name="connsiteX60" fmla="*/ 1874044 w 2629295"/>
              <a:gd name="connsiteY60" fmla="*/ 285750 h 595313"/>
              <a:gd name="connsiteX61" fmla="*/ 1888331 w 2629295"/>
              <a:gd name="connsiteY61" fmla="*/ 290513 h 595313"/>
              <a:gd name="connsiteX62" fmla="*/ 1897856 w 2629295"/>
              <a:gd name="connsiteY62" fmla="*/ 304800 h 595313"/>
              <a:gd name="connsiteX63" fmla="*/ 1916906 w 2629295"/>
              <a:gd name="connsiteY63" fmla="*/ 347663 h 595313"/>
              <a:gd name="connsiteX64" fmla="*/ 1935956 w 2629295"/>
              <a:gd name="connsiteY64" fmla="*/ 357188 h 595313"/>
              <a:gd name="connsiteX65" fmla="*/ 1950244 w 2629295"/>
              <a:gd name="connsiteY65" fmla="*/ 366713 h 595313"/>
              <a:gd name="connsiteX66" fmla="*/ 2016919 w 2629295"/>
              <a:gd name="connsiteY66" fmla="*/ 376238 h 595313"/>
              <a:gd name="connsiteX67" fmla="*/ 2040731 w 2629295"/>
              <a:gd name="connsiteY67" fmla="*/ 381000 h 595313"/>
              <a:gd name="connsiteX68" fmla="*/ 2102644 w 2629295"/>
              <a:gd name="connsiteY68" fmla="*/ 371475 h 595313"/>
              <a:gd name="connsiteX69" fmla="*/ 2140744 w 2629295"/>
              <a:gd name="connsiteY69" fmla="*/ 323850 h 595313"/>
              <a:gd name="connsiteX70" fmla="*/ 2207419 w 2629295"/>
              <a:gd name="connsiteY70" fmla="*/ 309562 h 595313"/>
              <a:gd name="connsiteX71" fmla="*/ 2269331 w 2629295"/>
              <a:gd name="connsiteY71" fmla="*/ 304800 h 595313"/>
              <a:gd name="connsiteX72" fmla="*/ 2297906 w 2629295"/>
              <a:gd name="connsiteY72" fmla="*/ 295275 h 595313"/>
              <a:gd name="connsiteX73" fmla="*/ 2302669 w 2629295"/>
              <a:gd name="connsiteY73" fmla="*/ 271463 h 595313"/>
              <a:gd name="connsiteX74" fmla="*/ 2316956 w 2629295"/>
              <a:gd name="connsiteY74" fmla="*/ 266700 h 595313"/>
              <a:gd name="connsiteX75" fmla="*/ 2326481 w 2629295"/>
              <a:gd name="connsiteY75" fmla="*/ 252413 h 595313"/>
              <a:gd name="connsiteX76" fmla="*/ 2359819 w 2629295"/>
              <a:gd name="connsiteY76" fmla="*/ 233363 h 595313"/>
              <a:gd name="connsiteX77" fmla="*/ 2374106 w 2629295"/>
              <a:gd name="connsiteY77" fmla="*/ 219075 h 595313"/>
              <a:gd name="connsiteX78" fmla="*/ 2388394 w 2629295"/>
              <a:gd name="connsiteY78" fmla="*/ 209550 h 595313"/>
              <a:gd name="connsiteX79" fmla="*/ 2407444 w 2629295"/>
              <a:gd name="connsiteY79" fmla="*/ 180975 h 595313"/>
              <a:gd name="connsiteX80" fmla="*/ 2445544 w 2629295"/>
              <a:gd name="connsiteY80" fmla="*/ 138112 h 595313"/>
              <a:gd name="connsiteX81" fmla="*/ 2469356 w 2629295"/>
              <a:gd name="connsiteY81" fmla="*/ 85725 h 595313"/>
              <a:gd name="connsiteX82" fmla="*/ 2497932 w 2629295"/>
              <a:gd name="connsiteY82" fmla="*/ 38100 h 595313"/>
              <a:gd name="connsiteX83" fmla="*/ 2550319 w 2629295"/>
              <a:gd name="connsiteY83" fmla="*/ 9525 h 595313"/>
              <a:gd name="connsiteX84" fmla="*/ 2616995 w 2629295"/>
              <a:gd name="connsiteY84" fmla="*/ 23813 h 595313"/>
              <a:gd name="connsiteX85" fmla="*/ 2626518 w 2629295"/>
              <a:gd name="connsiteY85" fmla="*/ 52388 h 595313"/>
              <a:gd name="connsiteX86" fmla="*/ 2616993 w 2629295"/>
              <a:gd name="connsiteY86" fmla="*/ 104775 h 595313"/>
              <a:gd name="connsiteX0" fmla="*/ 0 w 2629295"/>
              <a:gd name="connsiteY0" fmla="*/ 595313 h 595313"/>
              <a:gd name="connsiteX1" fmla="*/ 52389 w 2629295"/>
              <a:gd name="connsiteY1" fmla="*/ 561976 h 595313"/>
              <a:gd name="connsiteX2" fmla="*/ 83345 w 2629295"/>
              <a:gd name="connsiteY2" fmla="*/ 554832 h 595313"/>
              <a:gd name="connsiteX3" fmla="*/ 90489 w 2629295"/>
              <a:gd name="connsiteY3" fmla="*/ 523875 h 595313"/>
              <a:gd name="connsiteX4" fmla="*/ 97634 w 2629295"/>
              <a:gd name="connsiteY4" fmla="*/ 500063 h 595313"/>
              <a:gd name="connsiteX5" fmla="*/ 109539 w 2629295"/>
              <a:gd name="connsiteY5" fmla="*/ 500063 h 595313"/>
              <a:gd name="connsiteX6" fmla="*/ 138114 w 2629295"/>
              <a:gd name="connsiteY6" fmla="*/ 488157 h 595313"/>
              <a:gd name="connsiteX7" fmla="*/ 190502 w 2629295"/>
              <a:gd name="connsiteY7" fmla="*/ 457200 h 595313"/>
              <a:gd name="connsiteX8" fmla="*/ 230983 w 2629295"/>
              <a:gd name="connsiteY8" fmla="*/ 450056 h 595313"/>
              <a:gd name="connsiteX9" fmla="*/ 226221 w 2629295"/>
              <a:gd name="connsiteY9" fmla="*/ 459581 h 595313"/>
              <a:gd name="connsiteX10" fmla="*/ 261939 w 2629295"/>
              <a:gd name="connsiteY10" fmla="*/ 426243 h 595313"/>
              <a:gd name="connsiteX11" fmla="*/ 314327 w 2629295"/>
              <a:gd name="connsiteY11" fmla="*/ 414337 h 595313"/>
              <a:gd name="connsiteX12" fmla="*/ 369096 w 2629295"/>
              <a:gd name="connsiteY12" fmla="*/ 423863 h 595313"/>
              <a:gd name="connsiteX13" fmla="*/ 361952 w 2629295"/>
              <a:gd name="connsiteY13" fmla="*/ 416719 h 595313"/>
              <a:gd name="connsiteX14" fmla="*/ 409577 w 2629295"/>
              <a:gd name="connsiteY14" fmla="*/ 419099 h 595313"/>
              <a:gd name="connsiteX15" fmla="*/ 450058 w 2629295"/>
              <a:gd name="connsiteY15" fmla="*/ 385764 h 595313"/>
              <a:gd name="connsiteX16" fmla="*/ 478633 w 2629295"/>
              <a:gd name="connsiteY16" fmla="*/ 366713 h 595313"/>
              <a:gd name="connsiteX17" fmla="*/ 535781 w 2629295"/>
              <a:gd name="connsiteY17" fmla="*/ 347663 h 595313"/>
              <a:gd name="connsiteX18" fmla="*/ 579364 w 2629295"/>
              <a:gd name="connsiteY18" fmla="*/ 350598 h 595313"/>
              <a:gd name="connsiteX19" fmla="*/ 602067 w 2629295"/>
              <a:gd name="connsiteY19" fmla="*/ 309952 h 595313"/>
              <a:gd name="connsiteX20" fmla="*/ 636183 w 2629295"/>
              <a:gd name="connsiteY20" fmla="*/ 334017 h 595313"/>
              <a:gd name="connsiteX21" fmla="*/ 748034 w 2629295"/>
              <a:gd name="connsiteY21" fmla="*/ 300427 h 595313"/>
              <a:gd name="connsiteX22" fmla="*/ 794881 w 2629295"/>
              <a:gd name="connsiteY22" fmla="*/ 286139 h 595313"/>
              <a:gd name="connsiteX23" fmla="*/ 823203 w 2629295"/>
              <a:gd name="connsiteY23" fmla="*/ 298618 h 595313"/>
              <a:gd name="connsiteX24" fmla="*/ 867737 w 2629295"/>
              <a:gd name="connsiteY24" fmla="*/ 266700 h 595313"/>
              <a:gd name="connsiteX25" fmla="*/ 954104 w 2629295"/>
              <a:gd name="connsiteY25" fmla="*/ 213030 h 595313"/>
              <a:gd name="connsiteX26" fmla="*/ 973931 w 2629295"/>
              <a:gd name="connsiteY26" fmla="*/ 233363 h 595313"/>
              <a:gd name="connsiteX27" fmla="*/ 988219 w 2629295"/>
              <a:gd name="connsiteY27" fmla="*/ 238125 h 595313"/>
              <a:gd name="connsiteX28" fmla="*/ 1012031 w 2629295"/>
              <a:gd name="connsiteY28" fmla="*/ 233363 h 595313"/>
              <a:gd name="connsiteX29" fmla="*/ 1045369 w 2629295"/>
              <a:gd name="connsiteY29" fmla="*/ 228600 h 595313"/>
              <a:gd name="connsiteX30" fmla="*/ 1088231 w 2629295"/>
              <a:gd name="connsiteY30" fmla="*/ 219075 h 595313"/>
              <a:gd name="connsiteX31" fmla="*/ 1102519 w 2629295"/>
              <a:gd name="connsiteY31" fmla="*/ 209550 h 595313"/>
              <a:gd name="connsiteX32" fmla="*/ 1116806 w 2629295"/>
              <a:gd name="connsiteY32" fmla="*/ 190500 h 595313"/>
              <a:gd name="connsiteX33" fmla="*/ 1135856 w 2629295"/>
              <a:gd name="connsiteY33" fmla="*/ 180975 h 595313"/>
              <a:gd name="connsiteX34" fmla="*/ 1164431 w 2629295"/>
              <a:gd name="connsiteY34" fmla="*/ 166688 h 595313"/>
              <a:gd name="connsiteX35" fmla="*/ 1197769 w 2629295"/>
              <a:gd name="connsiteY35" fmla="*/ 152400 h 595313"/>
              <a:gd name="connsiteX36" fmla="*/ 1226344 w 2629295"/>
              <a:gd name="connsiteY36" fmla="*/ 142875 h 595313"/>
              <a:gd name="connsiteX37" fmla="*/ 1235869 w 2629295"/>
              <a:gd name="connsiteY37" fmla="*/ 119063 h 595313"/>
              <a:gd name="connsiteX38" fmla="*/ 1269206 w 2629295"/>
              <a:gd name="connsiteY38" fmla="*/ 104775 h 595313"/>
              <a:gd name="connsiteX39" fmla="*/ 1273969 w 2629295"/>
              <a:gd name="connsiteY39" fmla="*/ 85725 h 595313"/>
              <a:gd name="connsiteX40" fmla="*/ 1302544 w 2629295"/>
              <a:gd name="connsiteY40" fmla="*/ 80963 h 595313"/>
              <a:gd name="connsiteX41" fmla="*/ 1316831 w 2629295"/>
              <a:gd name="connsiteY41" fmla="*/ 76200 h 595313"/>
              <a:gd name="connsiteX42" fmla="*/ 1335881 w 2629295"/>
              <a:gd name="connsiteY42" fmla="*/ 33338 h 595313"/>
              <a:gd name="connsiteX43" fmla="*/ 1369219 w 2629295"/>
              <a:gd name="connsiteY43" fmla="*/ 14288 h 595313"/>
              <a:gd name="connsiteX44" fmla="*/ 1454944 w 2629295"/>
              <a:gd name="connsiteY44" fmla="*/ 0 h 595313"/>
              <a:gd name="connsiteX45" fmla="*/ 1493044 w 2629295"/>
              <a:gd name="connsiteY45" fmla="*/ 4763 h 595313"/>
              <a:gd name="connsiteX46" fmla="*/ 1512094 w 2629295"/>
              <a:gd name="connsiteY46" fmla="*/ 33338 h 595313"/>
              <a:gd name="connsiteX47" fmla="*/ 1554956 w 2629295"/>
              <a:gd name="connsiteY47" fmla="*/ 66675 h 595313"/>
              <a:gd name="connsiteX48" fmla="*/ 1569244 w 2629295"/>
              <a:gd name="connsiteY48" fmla="*/ 76200 h 595313"/>
              <a:gd name="connsiteX49" fmla="*/ 1597819 w 2629295"/>
              <a:gd name="connsiteY49" fmla="*/ 85725 h 595313"/>
              <a:gd name="connsiteX50" fmla="*/ 1626394 w 2629295"/>
              <a:gd name="connsiteY50" fmla="*/ 104775 h 595313"/>
              <a:gd name="connsiteX51" fmla="*/ 1645444 w 2629295"/>
              <a:gd name="connsiteY51" fmla="*/ 133350 h 595313"/>
              <a:gd name="connsiteX52" fmla="*/ 1659731 w 2629295"/>
              <a:gd name="connsiteY52" fmla="*/ 142875 h 595313"/>
              <a:gd name="connsiteX53" fmla="*/ 1693069 w 2629295"/>
              <a:gd name="connsiteY53" fmla="*/ 152400 h 595313"/>
              <a:gd name="connsiteX54" fmla="*/ 1716881 w 2629295"/>
              <a:gd name="connsiteY54" fmla="*/ 157163 h 595313"/>
              <a:gd name="connsiteX55" fmla="*/ 1750219 w 2629295"/>
              <a:gd name="connsiteY55" fmla="*/ 161925 h 595313"/>
              <a:gd name="connsiteX56" fmla="*/ 1788319 w 2629295"/>
              <a:gd name="connsiteY56" fmla="*/ 171450 h 595313"/>
              <a:gd name="connsiteX57" fmla="*/ 1816894 w 2629295"/>
              <a:gd name="connsiteY57" fmla="*/ 195263 h 595313"/>
              <a:gd name="connsiteX58" fmla="*/ 1831181 w 2629295"/>
              <a:gd name="connsiteY58" fmla="*/ 200025 h 595313"/>
              <a:gd name="connsiteX59" fmla="*/ 1864519 w 2629295"/>
              <a:gd name="connsiteY59" fmla="*/ 233363 h 595313"/>
              <a:gd name="connsiteX60" fmla="*/ 1869281 w 2629295"/>
              <a:gd name="connsiteY60" fmla="*/ 271463 h 595313"/>
              <a:gd name="connsiteX61" fmla="*/ 1874044 w 2629295"/>
              <a:gd name="connsiteY61" fmla="*/ 285750 h 595313"/>
              <a:gd name="connsiteX62" fmla="*/ 1888331 w 2629295"/>
              <a:gd name="connsiteY62" fmla="*/ 290513 h 595313"/>
              <a:gd name="connsiteX63" fmla="*/ 1897856 w 2629295"/>
              <a:gd name="connsiteY63" fmla="*/ 304800 h 595313"/>
              <a:gd name="connsiteX64" fmla="*/ 1916906 w 2629295"/>
              <a:gd name="connsiteY64" fmla="*/ 347663 h 595313"/>
              <a:gd name="connsiteX65" fmla="*/ 1935956 w 2629295"/>
              <a:gd name="connsiteY65" fmla="*/ 357188 h 595313"/>
              <a:gd name="connsiteX66" fmla="*/ 1950244 w 2629295"/>
              <a:gd name="connsiteY66" fmla="*/ 366713 h 595313"/>
              <a:gd name="connsiteX67" fmla="*/ 2016919 w 2629295"/>
              <a:gd name="connsiteY67" fmla="*/ 376238 h 595313"/>
              <a:gd name="connsiteX68" fmla="*/ 2040731 w 2629295"/>
              <a:gd name="connsiteY68" fmla="*/ 381000 h 595313"/>
              <a:gd name="connsiteX69" fmla="*/ 2102644 w 2629295"/>
              <a:gd name="connsiteY69" fmla="*/ 371475 h 595313"/>
              <a:gd name="connsiteX70" fmla="*/ 2140744 w 2629295"/>
              <a:gd name="connsiteY70" fmla="*/ 323850 h 595313"/>
              <a:gd name="connsiteX71" fmla="*/ 2207419 w 2629295"/>
              <a:gd name="connsiteY71" fmla="*/ 309562 h 595313"/>
              <a:gd name="connsiteX72" fmla="*/ 2269331 w 2629295"/>
              <a:gd name="connsiteY72" fmla="*/ 304800 h 595313"/>
              <a:gd name="connsiteX73" fmla="*/ 2297906 w 2629295"/>
              <a:gd name="connsiteY73" fmla="*/ 295275 h 595313"/>
              <a:gd name="connsiteX74" fmla="*/ 2302669 w 2629295"/>
              <a:gd name="connsiteY74" fmla="*/ 271463 h 595313"/>
              <a:gd name="connsiteX75" fmla="*/ 2316956 w 2629295"/>
              <a:gd name="connsiteY75" fmla="*/ 266700 h 595313"/>
              <a:gd name="connsiteX76" fmla="*/ 2326481 w 2629295"/>
              <a:gd name="connsiteY76" fmla="*/ 252413 h 595313"/>
              <a:gd name="connsiteX77" fmla="*/ 2359819 w 2629295"/>
              <a:gd name="connsiteY77" fmla="*/ 233363 h 595313"/>
              <a:gd name="connsiteX78" fmla="*/ 2374106 w 2629295"/>
              <a:gd name="connsiteY78" fmla="*/ 219075 h 595313"/>
              <a:gd name="connsiteX79" fmla="*/ 2388394 w 2629295"/>
              <a:gd name="connsiteY79" fmla="*/ 209550 h 595313"/>
              <a:gd name="connsiteX80" fmla="*/ 2407444 w 2629295"/>
              <a:gd name="connsiteY80" fmla="*/ 180975 h 595313"/>
              <a:gd name="connsiteX81" fmla="*/ 2445544 w 2629295"/>
              <a:gd name="connsiteY81" fmla="*/ 138112 h 595313"/>
              <a:gd name="connsiteX82" fmla="*/ 2469356 w 2629295"/>
              <a:gd name="connsiteY82" fmla="*/ 85725 h 595313"/>
              <a:gd name="connsiteX83" fmla="*/ 2497932 w 2629295"/>
              <a:gd name="connsiteY83" fmla="*/ 38100 h 595313"/>
              <a:gd name="connsiteX84" fmla="*/ 2550319 w 2629295"/>
              <a:gd name="connsiteY84" fmla="*/ 9525 h 595313"/>
              <a:gd name="connsiteX85" fmla="*/ 2616995 w 2629295"/>
              <a:gd name="connsiteY85" fmla="*/ 23813 h 595313"/>
              <a:gd name="connsiteX86" fmla="*/ 2626518 w 2629295"/>
              <a:gd name="connsiteY86" fmla="*/ 52388 h 595313"/>
              <a:gd name="connsiteX87" fmla="*/ 2616993 w 2629295"/>
              <a:gd name="connsiteY87" fmla="*/ 104775 h 595313"/>
              <a:gd name="connsiteX0" fmla="*/ 0 w 2629295"/>
              <a:gd name="connsiteY0" fmla="*/ 595313 h 595313"/>
              <a:gd name="connsiteX1" fmla="*/ 52389 w 2629295"/>
              <a:gd name="connsiteY1" fmla="*/ 561976 h 595313"/>
              <a:gd name="connsiteX2" fmla="*/ 83345 w 2629295"/>
              <a:gd name="connsiteY2" fmla="*/ 554832 h 595313"/>
              <a:gd name="connsiteX3" fmla="*/ 90489 w 2629295"/>
              <a:gd name="connsiteY3" fmla="*/ 523875 h 595313"/>
              <a:gd name="connsiteX4" fmla="*/ 97634 w 2629295"/>
              <a:gd name="connsiteY4" fmla="*/ 500063 h 595313"/>
              <a:gd name="connsiteX5" fmla="*/ 109539 w 2629295"/>
              <a:gd name="connsiteY5" fmla="*/ 500063 h 595313"/>
              <a:gd name="connsiteX6" fmla="*/ 138114 w 2629295"/>
              <a:gd name="connsiteY6" fmla="*/ 488157 h 595313"/>
              <a:gd name="connsiteX7" fmla="*/ 190502 w 2629295"/>
              <a:gd name="connsiteY7" fmla="*/ 457200 h 595313"/>
              <a:gd name="connsiteX8" fmla="*/ 230983 w 2629295"/>
              <a:gd name="connsiteY8" fmla="*/ 450056 h 595313"/>
              <a:gd name="connsiteX9" fmla="*/ 226221 w 2629295"/>
              <a:gd name="connsiteY9" fmla="*/ 459581 h 595313"/>
              <a:gd name="connsiteX10" fmla="*/ 261939 w 2629295"/>
              <a:gd name="connsiteY10" fmla="*/ 426243 h 595313"/>
              <a:gd name="connsiteX11" fmla="*/ 314327 w 2629295"/>
              <a:gd name="connsiteY11" fmla="*/ 414337 h 595313"/>
              <a:gd name="connsiteX12" fmla="*/ 369096 w 2629295"/>
              <a:gd name="connsiteY12" fmla="*/ 423863 h 595313"/>
              <a:gd name="connsiteX13" fmla="*/ 361952 w 2629295"/>
              <a:gd name="connsiteY13" fmla="*/ 416719 h 595313"/>
              <a:gd name="connsiteX14" fmla="*/ 409577 w 2629295"/>
              <a:gd name="connsiteY14" fmla="*/ 419099 h 595313"/>
              <a:gd name="connsiteX15" fmla="*/ 450058 w 2629295"/>
              <a:gd name="connsiteY15" fmla="*/ 385764 h 595313"/>
              <a:gd name="connsiteX16" fmla="*/ 478633 w 2629295"/>
              <a:gd name="connsiteY16" fmla="*/ 366713 h 595313"/>
              <a:gd name="connsiteX17" fmla="*/ 535781 w 2629295"/>
              <a:gd name="connsiteY17" fmla="*/ 347663 h 595313"/>
              <a:gd name="connsiteX18" fmla="*/ 579364 w 2629295"/>
              <a:gd name="connsiteY18" fmla="*/ 350598 h 595313"/>
              <a:gd name="connsiteX19" fmla="*/ 602067 w 2629295"/>
              <a:gd name="connsiteY19" fmla="*/ 309952 h 595313"/>
              <a:gd name="connsiteX20" fmla="*/ 636183 w 2629295"/>
              <a:gd name="connsiteY20" fmla="*/ 334017 h 595313"/>
              <a:gd name="connsiteX21" fmla="*/ 748034 w 2629295"/>
              <a:gd name="connsiteY21" fmla="*/ 300427 h 595313"/>
              <a:gd name="connsiteX22" fmla="*/ 794881 w 2629295"/>
              <a:gd name="connsiteY22" fmla="*/ 286139 h 595313"/>
              <a:gd name="connsiteX23" fmla="*/ 823203 w 2629295"/>
              <a:gd name="connsiteY23" fmla="*/ 298618 h 595313"/>
              <a:gd name="connsiteX24" fmla="*/ 867737 w 2629295"/>
              <a:gd name="connsiteY24" fmla="*/ 266700 h 595313"/>
              <a:gd name="connsiteX25" fmla="*/ 954104 w 2629295"/>
              <a:gd name="connsiteY25" fmla="*/ 213030 h 595313"/>
              <a:gd name="connsiteX26" fmla="*/ 973931 w 2629295"/>
              <a:gd name="connsiteY26" fmla="*/ 233363 h 595313"/>
              <a:gd name="connsiteX27" fmla="*/ 988219 w 2629295"/>
              <a:gd name="connsiteY27" fmla="*/ 238125 h 595313"/>
              <a:gd name="connsiteX28" fmla="*/ 1012031 w 2629295"/>
              <a:gd name="connsiteY28" fmla="*/ 233363 h 595313"/>
              <a:gd name="connsiteX29" fmla="*/ 1045369 w 2629295"/>
              <a:gd name="connsiteY29" fmla="*/ 228600 h 595313"/>
              <a:gd name="connsiteX30" fmla="*/ 1088231 w 2629295"/>
              <a:gd name="connsiteY30" fmla="*/ 219075 h 595313"/>
              <a:gd name="connsiteX31" fmla="*/ 1102519 w 2629295"/>
              <a:gd name="connsiteY31" fmla="*/ 209550 h 595313"/>
              <a:gd name="connsiteX32" fmla="*/ 1116806 w 2629295"/>
              <a:gd name="connsiteY32" fmla="*/ 190500 h 595313"/>
              <a:gd name="connsiteX33" fmla="*/ 1135856 w 2629295"/>
              <a:gd name="connsiteY33" fmla="*/ 180975 h 595313"/>
              <a:gd name="connsiteX34" fmla="*/ 1164431 w 2629295"/>
              <a:gd name="connsiteY34" fmla="*/ 166688 h 595313"/>
              <a:gd name="connsiteX35" fmla="*/ 1197769 w 2629295"/>
              <a:gd name="connsiteY35" fmla="*/ 152400 h 595313"/>
              <a:gd name="connsiteX36" fmla="*/ 1226344 w 2629295"/>
              <a:gd name="connsiteY36" fmla="*/ 142875 h 595313"/>
              <a:gd name="connsiteX37" fmla="*/ 1235869 w 2629295"/>
              <a:gd name="connsiteY37" fmla="*/ 119063 h 595313"/>
              <a:gd name="connsiteX38" fmla="*/ 1269206 w 2629295"/>
              <a:gd name="connsiteY38" fmla="*/ 104775 h 595313"/>
              <a:gd name="connsiteX39" fmla="*/ 1273969 w 2629295"/>
              <a:gd name="connsiteY39" fmla="*/ 85725 h 595313"/>
              <a:gd name="connsiteX40" fmla="*/ 1302544 w 2629295"/>
              <a:gd name="connsiteY40" fmla="*/ 80963 h 595313"/>
              <a:gd name="connsiteX41" fmla="*/ 1316831 w 2629295"/>
              <a:gd name="connsiteY41" fmla="*/ 76200 h 595313"/>
              <a:gd name="connsiteX42" fmla="*/ 1335881 w 2629295"/>
              <a:gd name="connsiteY42" fmla="*/ 33338 h 595313"/>
              <a:gd name="connsiteX43" fmla="*/ 1369219 w 2629295"/>
              <a:gd name="connsiteY43" fmla="*/ 14288 h 595313"/>
              <a:gd name="connsiteX44" fmla="*/ 1454944 w 2629295"/>
              <a:gd name="connsiteY44" fmla="*/ 0 h 595313"/>
              <a:gd name="connsiteX45" fmla="*/ 1493044 w 2629295"/>
              <a:gd name="connsiteY45" fmla="*/ 4763 h 595313"/>
              <a:gd name="connsiteX46" fmla="*/ 1512094 w 2629295"/>
              <a:gd name="connsiteY46" fmla="*/ 33338 h 595313"/>
              <a:gd name="connsiteX47" fmla="*/ 1554956 w 2629295"/>
              <a:gd name="connsiteY47" fmla="*/ 66675 h 595313"/>
              <a:gd name="connsiteX48" fmla="*/ 1569244 w 2629295"/>
              <a:gd name="connsiteY48" fmla="*/ 76200 h 595313"/>
              <a:gd name="connsiteX49" fmla="*/ 1597819 w 2629295"/>
              <a:gd name="connsiteY49" fmla="*/ 85725 h 595313"/>
              <a:gd name="connsiteX50" fmla="*/ 1626394 w 2629295"/>
              <a:gd name="connsiteY50" fmla="*/ 104775 h 595313"/>
              <a:gd name="connsiteX51" fmla="*/ 1645444 w 2629295"/>
              <a:gd name="connsiteY51" fmla="*/ 133350 h 595313"/>
              <a:gd name="connsiteX52" fmla="*/ 1659731 w 2629295"/>
              <a:gd name="connsiteY52" fmla="*/ 142875 h 595313"/>
              <a:gd name="connsiteX53" fmla="*/ 1693069 w 2629295"/>
              <a:gd name="connsiteY53" fmla="*/ 152400 h 595313"/>
              <a:gd name="connsiteX54" fmla="*/ 1716881 w 2629295"/>
              <a:gd name="connsiteY54" fmla="*/ 157163 h 595313"/>
              <a:gd name="connsiteX55" fmla="*/ 1750219 w 2629295"/>
              <a:gd name="connsiteY55" fmla="*/ 161925 h 595313"/>
              <a:gd name="connsiteX56" fmla="*/ 1788319 w 2629295"/>
              <a:gd name="connsiteY56" fmla="*/ 171450 h 595313"/>
              <a:gd name="connsiteX57" fmla="*/ 1816894 w 2629295"/>
              <a:gd name="connsiteY57" fmla="*/ 195263 h 595313"/>
              <a:gd name="connsiteX58" fmla="*/ 1831181 w 2629295"/>
              <a:gd name="connsiteY58" fmla="*/ 200025 h 595313"/>
              <a:gd name="connsiteX59" fmla="*/ 1864519 w 2629295"/>
              <a:gd name="connsiteY59" fmla="*/ 233363 h 595313"/>
              <a:gd name="connsiteX60" fmla="*/ 1869281 w 2629295"/>
              <a:gd name="connsiteY60" fmla="*/ 271463 h 595313"/>
              <a:gd name="connsiteX61" fmla="*/ 1874044 w 2629295"/>
              <a:gd name="connsiteY61" fmla="*/ 285750 h 595313"/>
              <a:gd name="connsiteX62" fmla="*/ 1888331 w 2629295"/>
              <a:gd name="connsiteY62" fmla="*/ 290513 h 595313"/>
              <a:gd name="connsiteX63" fmla="*/ 1897856 w 2629295"/>
              <a:gd name="connsiteY63" fmla="*/ 304800 h 595313"/>
              <a:gd name="connsiteX64" fmla="*/ 1916906 w 2629295"/>
              <a:gd name="connsiteY64" fmla="*/ 347663 h 595313"/>
              <a:gd name="connsiteX65" fmla="*/ 1935956 w 2629295"/>
              <a:gd name="connsiteY65" fmla="*/ 357188 h 595313"/>
              <a:gd name="connsiteX66" fmla="*/ 1950244 w 2629295"/>
              <a:gd name="connsiteY66" fmla="*/ 366713 h 595313"/>
              <a:gd name="connsiteX67" fmla="*/ 2016919 w 2629295"/>
              <a:gd name="connsiteY67" fmla="*/ 376238 h 595313"/>
              <a:gd name="connsiteX68" fmla="*/ 2040731 w 2629295"/>
              <a:gd name="connsiteY68" fmla="*/ 381000 h 595313"/>
              <a:gd name="connsiteX69" fmla="*/ 2102644 w 2629295"/>
              <a:gd name="connsiteY69" fmla="*/ 371475 h 595313"/>
              <a:gd name="connsiteX70" fmla="*/ 2140744 w 2629295"/>
              <a:gd name="connsiteY70" fmla="*/ 323850 h 595313"/>
              <a:gd name="connsiteX71" fmla="*/ 2207419 w 2629295"/>
              <a:gd name="connsiteY71" fmla="*/ 309562 h 595313"/>
              <a:gd name="connsiteX72" fmla="*/ 2269331 w 2629295"/>
              <a:gd name="connsiteY72" fmla="*/ 304800 h 595313"/>
              <a:gd name="connsiteX73" fmla="*/ 2297906 w 2629295"/>
              <a:gd name="connsiteY73" fmla="*/ 295275 h 595313"/>
              <a:gd name="connsiteX74" fmla="*/ 2302669 w 2629295"/>
              <a:gd name="connsiteY74" fmla="*/ 271463 h 595313"/>
              <a:gd name="connsiteX75" fmla="*/ 2316956 w 2629295"/>
              <a:gd name="connsiteY75" fmla="*/ 266700 h 595313"/>
              <a:gd name="connsiteX76" fmla="*/ 2326481 w 2629295"/>
              <a:gd name="connsiteY76" fmla="*/ 252413 h 595313"/>
              <a:gd name="connsiteX77" fmla="*/ 2359819 w 2629295"/>
              <a:gd name="connsiteY77" fmla="*/ 233363 h 595313"/>
              <a:gd name="connsiteX78" fmla="*/ 2374106 w 2629295"/>
              <a:gd name="connsiteY78" fmla="*/ 219075 h 595313"/>
              <a:gd name="connsiteX79" fmla="*/ 2388394 w 2629295"/>
              <a:gd name="connsiteY79" fmla="*/ 209550 h 595313"/>
              <a:gd name="connsiteX80" fmla="*/ 2407444 w 2629295"/>
              <a:gd name="connsiteY80" fmla="*/ 180975 h 595313"/>
              <a:gd name="connsiteX81" fmla="*/ 2445544 w 2629295"/>
              <a:gd name="connsiteY81" fmla="*/ 138112 h 595313"/>
              <a:gd name="connsiteX82" fmla="*/ 2469356 w 2629295"/>
              <a:gd name="connsiteY82" fmla="*/ 85725 h 595313"/>
              <a:gd name="connsiteX83" fmla="*/ 2497932 w 2629295"/>
              <a:gd name="connsiteY83" fmla="*/ 38100 h 595313"/>
              <a:gd name="connsiteX84" fmla="*/ 2550319 w 2629295"/>
              <a:gd name="connsiteY84" fmla="*/ 9525 h 595313"/>
              <a:gd name="connsiteX85" fmla="*/ 2616995 w 2629295"/>
              <a:gd name="connsiteY85" fmla="*/ 23813 h 595313"/>
              <a:gd name="connsiteX86" fmla="*/ 2626518 w 2629295"/>
              <a:gd name="connsiteY86" fmla="*/ 52388 h 595313"/>
              <a:gd name="connsiteX87" fmla="*/ 2616993 w 2629295"/>
              <a:gd name="connsiteY87" fmla="*/ 104775 h 595313"/>
              <a:gd name="connsiteX0" fmla="*/ 0 w 2629295"/>
              <a:gd name="connsiteY0" fmla="*/ 595313 h 595313"/>
              <a:gd name="connsiteX1" fmla="*/ 52389 w 2629295"/>
              <a:gd name="connsiteY1" fmla="*/ 561976 h 595313"/>
              <a:gd name="connsiteX2" fmla="*/ 80964 w 2629295"/>
              <a:gd name="connsiteY2" fmla="*/ 526257 h 595313"/>
              <a:gd name="connsiteX3" fmla="*/ 90489 w 2629295"/>
              <a:gd name="connsiteY3" fmla="*/ 523875 h 595313"/>
              <a:gd name="connsiteX4" fmla="*/ 97634 w 2629295"/>
              <a:gd name="connsiteY4" fmla="*/ 500063 h 595313"/>
              <a:gd name="connsiteX5" fmla="*/ 109539 w 2629295"/>
              <a:gd name="connsiteY5" fmla="*/ 500063 h 595313"/>
              <a:gd name="connsiteX6" fmla="*/ 138114 w 2629295"/>
              <a:gd name="connsiteY6" fmla="*/ 488157 h 595313"/>
              <a:gd name="connsiteX7" fmla="*/ 190502 w 2629295"/>
              <a:gd name="connsiteY7" fmla="*/ 457200 h 595313"/>
              <a:gd name="connsiteX8" fmla="*/ 230983 w 2629295"/>
              <a:gd name="connsiteY8" fmla="*/ 450056 h 595313"/>
              <a:gd name="connsiteX9" fmla="*/ 226221 w 2629295"/>
              <a:gd name="connsiteY9" fmla="*/ 459581 h 595313"/>
              <a:gd name="connsiteX10" fmla="*/ 261939 w 2629295"/>
              <a:gd name="connsiteY10" fmla="*/ 426243 h 595313"/>
              <a:gd name="connsiteX11" fmla="*/ 314327 w 2629295"/>
              <a:gd name="connsiteY11" fmla="*/ 414337 h 595313"/>
              <a:gd name="connsiteX12" fmla="*/ 369096 w 2629295"/>
              <a:gd name="connsiteY12" fmla="*/ 423863 h 595313"/>
              <a:gd name="connsiteX13" fmla="*/ 361952 w 2629295"/>
              <a:gd name="connsiteY13" fmla="*/ 416719 h 595313"/>
              <a:gd name="connsiteX14" fmla="*/ 409577 w 2629295"/>
              <a:gd name="connsiteY14" fmla="*/ 419099 h 595313"/>
              <a:gd name="connsiteX15" fmla="*/ 450058 w 2629295"/>
              <a:gd name="connsiteY15" fmla="*/ 385764 h 595313"/>
              <a:gd name="connsiteX16" fmla="*/ 478633 w 2629295"/>
              <a:gd name="connsiteY16" fmla="*/ 366713 h 595313"/>
              <a:gd name="connsiteX17" fmla="*/ 535781 w 2629295"/>
              <a:gd name="connsiteY17" fmla="*/ 347663 h 595313"/>
              <a:gd name="connsiteX18" fmla="*/ 579364 w 2629295"/>
              <a:gd name="connsiteY18" fmla="*/ 350598 h 595313"/>
              <a:gd name="connsiteX19" fmla="*/ 602067 w 2629295"/>
              <a:gd name="connsiteY19" fmla="*/ 309952 h 595313"/>
              <a:gd name="connsiteX20" fmla="*/ 636183 w 2629295"/>
              <a:gd name="connsiteY20" fmla="*/ 334017 h 595313"/>
              <a:gd name="connsiteX21" fmla="*/ 748034 w 2629295"/>
              <a:gd name="connsiteY21" fmla="*/ 300427 h 595313"/>
              <a:gd name="connsiteX22" fmla="*/ 794881 w 2629295"/>
              <a:gd name="connsiteY22" fmla="*/ 286139 h 595313"/>
              <a:gd name="connsiteX23" fmla="*/ 823203 w 2629295"/>
              <a:gd name="connsiteY23" fmla="*/ 298618 h 595313"/>
              <a:gd name="connsiteX24" fmla="*/ 867737 w 2629295"/>
              <a:gd name="connsiteY24" fmla="*/ 266700 h 595313"/>
              <a:gd name="connsiteX25" fmla="*/ 954104 w 2629295"/>
              <a:gd name="connsiteY25" fmla="*/ 213030 h 595313"/>
              <a:gd name="connsiteX26" fmla="*/ 973931 w 2629295"/>
              <a:gd name="connsiteY26" fmla="*/ 233363 h 595313"/>
              <a:gd name="connsiteX27" fmla="*/ 988219 w 2629295"/>
              <a:gd name="connsiteY27" fmla="*/ 238125 h 595313"/>
              <a:gd name="connsiteX28" fmla="*/ 1012031 w 2629295"/>
              <a:gd name="connsiteY28" fmla="*/ 233363 h 595313"/>
              <a:gd name="connsiteX29" fmla="*/ 1045369 w 2629295"/>
              <a:gd name="connsiteY29" fmla="*/ 228600 h 595313"/>
              <a:gd name="connsiteX30" fmla="*/ 1088231 w 2629295"/>
              <a:gd name="connsiteY30" fmla="*/ 219075 h 595313"/>
              <a:gd name="connsiteX31" fmla="*/ 1102519 w 2629295"/>
              <a:gd name="connsiteY31" fmla="*/ 209550 h 595313"/>
              <a:gd name="connsiteX32" fmla="*/ 1116806 w 2629295"/>
              <a:gd name="connsiteY32" fmla="*/ 190500 h 595313"/>
              <a:gd name="connsiteX33" fmla="*/ 1135856 w 2629295"/>
              <a:gd name="connsiteY33" fmla="*/ 180975 h 595313"/>
              <a:gd name="connsiteX34" fmla="*/ 1164431 w 2629295"/>
              <a:gd name="connsiteY34" fmla="*/ 166688 h 595313"/>
              <a:gd name="connsiteX35" fmla="*/ 1197769 w 2629295"/>
              <a:gd name="connsiteY35" fmla="*/ 152400 h 595313"/>
              <a:gd name="connsiteX36" fmla="*/ 1226344 w 2629295"/>
              <a:gd name="connsiteY36" fmla="*/ 142875 h 595313"/>
              <a:gd name="connsiteX37" fmla="*/ 1235869 w 2629295"/>
              <a:gd name="connsiteY37" fmla="*/ 119063 h 595313"/>
              <a:gd name="connsiteX38" fmla="*/ 1269206 w 2629295"/>
              <a:gd name="connsiteY38" fmla="*/ 104775 h 595313"/>
              <a:gd name="connsiteX39" fmla="*/ 1273969 w 2629295"/>
              <a:gd name="connsiteY39" fmla="*/ 85725 h 595313"/>
              <a:gd name="connsiteX40" fmla="*/ 1302544 w 2629295"/>
              <a:gd name="connsiteY40" fmla="*/ 80963 h 595313"/>
              <a:gd name="connsiteX41" fmla="*/ 1316831 w 2629295"/>
              <a:gd name="connsiteY41" fmla="*/ 76200 h 595313"/>
              <a:gd name="connsiteX42" fmla="*/ 1335881 w 2629295"/>
              <a:gd name="connsiteY42" fmla="*/ 33338 h 595313"/>
              <a:gd name="connsiteX43" fmla="*/ 1369219 w 2629295"/>
              <a:gd name="connsiteY43" fmla="*/ 14288 h 595313"/>
              <a:gd name="connsiteX44" fmla="*/ 1454944 w 2629295"/>
              <a:gd name="connsiteY44" fmla="*/ 0 h 595313"/>
              <a:gd name="connsiteX45" fmla="*/ 1493044 w 2629295"/>
              <a:gd name="connsiteY45" fmla="*/ 4763 h 595313"/>
              <a:gd name="connsiteX46" fmla="*/ 1512094 w 2629295"/>
              <a:gd name="connsiteY46" fmla="*/ 33338 h 595313"/>
              <a:gd name="connsiteX47" fmla="*/ 1554956 w 2629295"/>
              <a:gd name="connsiteY47" fmla="*/ 66675 h 595313"/>
              <a:gd name="connsiteX48" fmla="*/ 1569244 w 2629295"/>
              <a:gd name="connsiteY48" fmla="*/ 76200 h 595313"/>
              <a:gd name="connsiteX49" fmla="*/ 1597819 w 2629295"/>
              <a:gd name="connsiteY49" fmla="*/ 85725 h 595313"/>
              <a:gd name="connsiteX50" fmla="*/ 1626394 w 2629295"/>
              <a:gd name="connsiteY50" fmla="*/ 104775 h 595313"/>
              <a:gd name="connsiteX51" fmla="*/ 1645444 w 2629295"/>
              <a:gd name="connsiteY51" fmla="*/ 133350 h 595313"/>
              <a:gd name="connsiteX52" fmla="*/ 1659731 w 2629295"/>
              <a:gd name="connsiteY52" fmla="*/ 142875 h 595313"/>
              <a:gd name="connsiteX53" fmla="*/ 1693069 w 2629295"/>
              <a:gd name="connsiteY53" fmla="*/ 152400 h 595313"/>
              <a:gd name="connsiteX54" fmla="*/ 1716881 w 2629295"/>
              <a:gd name="connsiteY54" fmla="*/ 157163 h 595313"/>
              <a:gd name="connsiteX55" fmla="*/ 1750219 w 2629295"/>
              <a:gd name="connsiteY55" fmla="*/ 161925 h 595313"/>
              <a:gd name="connsiteX56" fmla="*/ 1788319 w 2629295"/>
              <a:gd name="connsiteY56" fmla="*/ 171450 h 595313"/>
              <a:gd name="connsiteX57" fmla="*/ 1816894 w 2629295"/>
              <a:gd name="connsiteY57" fmla="*/ 195263 h 595313"/>
              <a:gd name="connsiteX58" fmla="*/ 1831181 w 2629295"/>
              <a:gd name="connsiteY58" fmla="*/ 200025 h 595313"/>
              <a:gd name="connsiteX59" fmla="*/ 1864519 w 2629295"/>
              <a:gd name="connsiteY59" fmla="*/ 233363 h 595313"/>
              <a:gd name="connsiteX60" fmla="*/ 1869281 w 2629295"/>
              <a:gd name="connsiteY60" fmla="*/ 271463 h 595313"/>
              <a:gd name="connsiteX61" fmla="*/ 1874044 w 2629295"/>
              <a:gd name="connsiteY61" fmla="*/ 285750 h 595313"/>
              <a:gd name="connsiteX62" fmla="*/ 1888331 w 2629295"/>
              <a:gd name="connsiteY62" fmla="*/ 290513 h 595313"/>
              <a:gd name="connsiteX63" fmla="*/ 1897856 w 2629295"/>
              <a:gd name="connsiteY63" fmla="*/ 304800 h 595313"/>
              <a:gd name="connsiteX64" fmla="*/ 1916906 w 2629295"/>
              <a:gd name="connsiteY64" fmla="*/ 347663 h 595313"/>
              <a:gd name="connsiteX65" fmla="*/ 1935956 w 2629295"/>
              <a:gd name="connsiteY65" fmla="*/ 357188 h 595313"/>
              <a:gd name="connsiteX66" fmla="*/ 1950244 w 2629295"/>
              <a:gd name="connsiteY66" fmla="*/ 366713 h 595313"/>
              <a:gd name="connsiteX67" fmla="*/ 2016919 w 2629295"/>
              <a:gd name="connsiteY67" fmla="*/ 376238 h 595313"/>
              <a:gd name="connsiteX68" fmla="*/ 2040731 w 2629295"/>
              <a:gd name="connsiteY68" fmla="*/ 381000 h 595313"/>
              <a:gd name="connsiteX69" fmla="*/ 2102644 w 2629295"/>
              <a:gd name="connsiteY69" fmla="*/ 371475 h 595313"/>
              <a:gd name="connsiteX70" fmla="*/ 2140744 w 2629295"/>
              <a:gd name="connsiteY70" fmla="*/ 323850 h 595313"/>
              <a:gd name="connsiteX71" fmla="*/ 2207419 w 2629295"/>
              <a:gd name="connsiteY71" fmla="*/ 309562 h 595313"/>
              <a:gd name="connsiteX72" fmla="*/ 2269331 w 2629295"/>
              <a:gd name="connsiteY72" fmla="*/ 304800 h 595313"/>
              <a:gd name="connsiteX73" fmla="*/ 2297906 w 2629295"/>
              <a:gd name="connsiteY73" fmla="*/ 295275 h 595313"/>
              <a:gd name="connsiteX74" fmla="*/ 2302669 w 2629295"/>
              <a:gd name="connsiteY74" fmla="*/ 271463 h 595313"/>
              <a:gd name="connsiteX75" fmla="*/ 2316956 w 2629295"/>
              <a:gd name="connsiteY75" fmla="*/ 266700 h 595313"/>
              <a:gd name="connsiteX76" fmla="*/ 2326481 w 2629295"/>
              <a:gd name="connsiteY76" fmla="*/ 252413 h 595313"/>
              <a:gd name="connsiteX77" fmla="*/ 2359819 w 2629295"/>
              <a:gd name="connsiteY77" fmla="*/ 233363 h 595313"/>
              <a:gd name="connsiteX78" fmla="*/ 2374106 w 2629295"/>
              <a:gd name="connsiteY78" fmla="*/ 219075 h 595313"/>
              <a:gd name="connsiteX79" fmla="*/ 2388394 w 2629295"/>
              <a:gd name="connsiteY79" fmla="*/ 209550 h 595313"/>
              <a:gd name="connsiteX80" fmla="*/ 2407444 w 2629295"/>
              <a:gd name="connsiteY80" fmla="*/ 180975 h 595313"/>
              <a:gd name="connsiteX81" fmla="*/ 2445544 w 2629295"/>
              <a:gd name="connsiteY81" fmla="*/ 138112 h 595313"/>
              <a:gd name="connsiteX82" fmla="*/ 2469356 w 2629295"/>
              <a:gd name="connsiteY82" fmla="*/ 85725 h 595313"/>
              <a:gd name="connsiteX83" fmla="*/ 2497932 w 2629295"/>
              <a:gd name="connsiteY83" fmla="*/ 38100 h 595313"/>
              <a:gd name="connsiteX84" fmla="*/ 2550319 w 2629295"/>
              <a:gd name="connsiteY84" fmla="*/ 9525 h 595313"/>
              <a:gd name="connsiteX85" fmla="*/ 2616995 w 2629295"/>
              <a:gd name="connsiteY85" fmla="*/ 23813 h 595313"/>
              <a:gd name="connsiteX86" fmla="*/ 2626518 w 2629295"/>
              <a:gd name="connsiteY86" fmla="*/ 52388 h 595313"/>
              <a:gd name="connsiteX87" fmla="*/ 2616993 w 2629295"/>
              <a:gd name="connsiteY87" fmla="*/ 104775 h 595313"/>
              <a:gd name="connsiteX0" fmla="*/ 0 w 2629295"/>
              <a:gd name="connsiteY0" fmla="*/ 595313 h 595313"/>
              <a:gd name="connsiteX1" fmla="*/ 52389 w 2629295"/>
              <a:gd name="connsiteY1" fmla="*/ 561976 h 595313"/>
              <a:gd name="connsiteX2" fmla="*/ 80964 w 2629295"/>
              <a:gd name="connsiteY2" fmla="*/ 526257 h 595313"/>
              <a:gd name="connsiteX3" fmla="*/ 90489 w 2629295"/>
              <a:gd name="connsiteY3" fmla="*/ 523875 h 595313"/>
              <a:gd name="connsiteX4" fmla="*/ 97634 w 2629295"/>
              <a:gd name="connsiteY4" fmla="*/ 500063 h 595313"/>
              <a:gd name="connsiteX5" fmla="*/ 109539 w 2629295"/>
              <a:gd name="connsiteY5" fmla="*/ 500063 h 595313"/>
              <a:gd name="connsiteX6" fmla="*/ 138114 w 2629295"/>
              <a:gd name="connsiteY6" fmla="*/ 488157 h 595313"/>
              <a:gd name="connsiteX7" fmla="*/ 169071 w 2629295"/>
              <a:gd name="connsiteY7" fmla="*/ 464344 h 595313"/>
              <a:gd name="connsiteX8" fmla="*/ 190502 w 2629295"/>
              <a:gd name="connsiteY8" fmla="*/ 457200 h 595313"/>
              <a:gd name="connsiteX9" fmla="*/ 230983 w 2629295"/>
              <a:gd name="connsiteY9" fmla="*/ 450056 h 595313"/>
              <a:gd name="connsiteX10" fmla="*/ 226221 w 2629295"/>
              <a:gd name="connsiteY10" fmla="*/ 459581 h 595313"/>
              <a:gd name="connsiteX11" fmla="*/ 261939 w 2629295"/>
              <a:gd name="connsiteY11" fmla="*/ 426243 h 595313"/>
              <a:gd name="connsiteX12" fmla="*/ 314327 w 2629295"/>
              <a:gd name="connsiteY12" fmla="*/ 414337 h 595313"/>
              <a:gd name="connsiteX13" fmla="*/ 369096 w 2629295"/>
              <a:gd name="connsiteY13" fmla="*/ 423863 h 595313"/>
              <a:gd name="connsiteX14" fmla="*/ 361952 w 2629295"/>
              <a:gd name="connsiteY14" fmla="*/ 416719 h 595313"/>
              <a:gd name="connsiteX15" fmla="*/ 409577 w 2629295"/>
              <a:gd name="connsiteY15" fmla="*/ 419099 h 595313"/>
              <a:gd name="connsiteX16" fmla="*/ 450058 w 2629295"/>
              <a:gd name="connsiteY16" fmla="*/ 385764 h 595313"/>
              <a:gd name="connsiteX17" fmla="*/ 478633 w 2629295"/>
              <a:gd name="connsiteY17" fmla="*/ 366713 h 595313"/>
              <a:gd name="connsiteX18" fmla="*/ 535781 w 2629295"/>
              <a:gd name="connsiteY18" fmla="*/ 347663 h 595313"/>
              <a:gd name="connsiteX19" fmla="*/ 579364 w 2629295"/>
              <a:gd name="connsiteY19" fmla="*/ 350598 h 595313"/>
              <a:gd name="connsiteX20" fmla="*/ 602067 w 2629295"/>
              <a:gd name="connsiteY20" fmla="*/ 309952 h 595313"/>
              <a:gd name="connsiteX21" fmla="*/ 636183 w 2629295"/>
              <a:gd name="connsiteY21" fmla="*/ 334017 h 595313"/>
              <a:gd name="connsiteX22" fmla="*/ 748034 w 2629295"/>
              <a:gd name="connsiteY22" fmla="*/ 300427 h 595313"/>
              <a:gd name="connsiteX23" fmla="*/ 794881 w 2629295"/>
              <a:gd name="connsiteY23" fmla="*/ 286139 h 595313"/>
              <a:gd name="connsiteX24" fmla="*/ 823203 w 2629295"/>
              <a:gd name="connsiteY24" fmla="*/ 298618 h 595313"/>
              <a:gd name="connsiteX25" fmla="*/ 867737 w 2629295"/>
              <a:gd name="connsiteY25" fmla="*/ 266700 h 595313"/>
              <a:gd name="connsiteX26" fmla="*/ 954104 w 2629295"/>
              <a:gd name="connsiteY26" fmla="*/ 213030 h 595313"/>
              <a:gd name="connsiteX27" fmla="*/ 973931 w 2629295"/>
              <a:gd name="connsiteY27" fmla="*/ 233363 h 595313"/>
              <a:gd name="connsiteX28" fmla="*/ 988219 w 2629295"/>
              <a:gd name="connsiteY28" fmla="*/ 238125 h 595313"/>
              <a:gd name="connsiteX29" fmla="*/ 1012031 w 2629295"/>
              <a:gd name="connsiteY29" fmla="*/ 233363 h 595313"/>
              <a:gd name="connsiteX30" fmla="*/ 1045369 w 2629295"/>
              <a:gd name="connsiteY30" fmla="*/ 228600 h 595313"/>
              <a:gd name="connsiteX31" fmla="*/ 1088231 w 2629295"/>
              <a:gd name="connsiteY31" fmla="*/ 219075 h 595313"/>
              <a:gd name="connsiteX32" fmla="*/ 1102519 w 2629295"/>
              <a:gd name="connsiteY32" fmla="*/ 209550 h 595313"/>
              <a:gd name="connsiteX33" fmla="*/ 1116806 w 2629295"/>
              <a:gd name="connsiteY33" fmla="*/ 190500 h 595313"/>
              <a:gd name="connsiteX34" fmla="*/ 1135856 w 2629295"/>
              <a:gd name="connsiteY34" fmla="*/ 180975 h 595313"/>
              <a:gd name="connsiteX35" fmla="*/ 1164431 w 2629295"/>
              <a:gd name="connsiteY35" fmla="*/ 166688 h 595313"/>
              <a:gd name="connsiteX36" fmla="*/ 1197769 w 2629295"/>
              <a:gd name="connsiteY36" fmla="*/ 152400 h 595313"/>
              <a:gd name="connsiteX37" fmla="*/ 1226344 w 2629295"/>
              <a:gd name="connsiteY37" fmla="*/ 142875 h 595313"/>
              <a:gd name="connsiteX38" fmla="*/ 1235869 w 2629295"/>
              <a:gd name="connsiteY38" fmla="*/ 119063 h 595313"/>
              <a:gd name="connsiteX39" fmla="*/ 1269206 w 2629295"/>
              <a:gd name="connsiteY39" fmla="*/ 104775 h 595313"/>
              <a:gd name="connsiteX40" fmla="*/ 1273969 w 2629295"/>
              <a:gd name="connsiteY40" fmla="*/ 85725 h 595313"/>
              <a:gd name="connsiteX41" fmla="*/ 1302544 w 2629295"/>
              <a:gd name="connsiteY41" fmla="*/ 80963 h 595313"/>
              <a:gd name="connsiteX42" fmla="*/ 1316831 w 2629295"/>
              <a:gd name="connsiteY42" fmla="*/ 76200 h 595313"/>
              <a:gd name="connsiteX43" fmla="*/ 1335881 w 2629295"/>
              <a:gd name="connsiteY43" fmla="*/ 33338 h 595313"/>
              <a:gd name="connsiteX44" fmla="*/ 1369219 w 2629295"/>
              <a:gd name="connsiteY44" fmla="*/ 14288 h 595313"/>
              <a:gd name="connsiteX45" fmla="*/ 1454944 w 2629295"/>
              <a:gd name="connsiteY45" fmla="*/ 0 h 595313"/>
              <a:gd name="connsiteX46" fmla="*/ 1493044 w 2629295"/>
              <a:gd name="connsiteY46" fmla="*/ 4763 h 595313"/>
              <a:gd name="connsiteX47" fmla="*/ 1512094 w 2629295"/>
              <a:gd name="connsiteY47" fmla="*/ 33338 h 595313"/>
              <a:gd name="connsiteX48" fmla="*/ 1554956 w 2629295"/>
              <a:gd name="connsiteY48" fmla="*/ 66675 h 595313"/>
              <a:gd name="connsiteX49" fmla="*/ 1569244 w 2629295"/>
              <a:gd name="connsiteY49" fmla="*/ 76200 h 595313"/>
              <a:gd name="connsiteX50" fmla="*/ 1597819 w 2629295"/>
              <a:gd name="connsiteY50" fmla="*/ 85725 h 595313"/>
              <a:gd name="connsiteX51" fmla="*/ 1626394 w 2629295"/>
              <a:gd name="connsiteY51" fmla="*/ 104775 h 595313"/>
              <a:gd name="connsiteX52" fmla="*/ 1645444 w 2629295"/>
              <a:gd name="connsiteY52" fmla="*/ 133350 h 595313"/>
              <a:gd name="connsiteX53" fmla="*/ 1659731 w 2629295"/>
              <a:gd name="connsiteY53" fmla="*/ 142875 h 595313"/>
              <a:gd name="connsiteX54" fmla="*/ 1693069 w 2629295"/>
              <a:gd name="connsiteY54" fmla="*/ 152400 h 595313"/>
              <a:gd name="connsiteX55" fmla="*/ 1716881 w 2629295"/>
              <a:gd name="connsiteY55" fmla="*/ 157163 h 595313"/>
              <a:gd name="connsiteX56" fmla="*/ 1750219 w 2629295"/>
              <a:gd name="connsiteY56" fmla="*/ 161925 h 595313"/>
              <a:gd name="connsiteX57" fmla="*/ 1788319 w 2629295"/>
              <a:gd name="connsiteY57" fmla="*/ 171450 h 595313"/>
              <a:gd name="connsiteX58" fmla="*/ 1816894 w 2629295"/>
              <a:gd name="connsiteY58" fmla="*/ 195263 h 595313"/>
              <a:gd name="connsiteX59" fmla="*/ 1831181 w 2629295"/>
              <a:gd name="connsiteY59" fmla="*/ 200025 h 595313"/>
              <a:gd name="connsiteX60" fmla="*/ 1864519 w 2629295"/>
              <a:gd name="connsiteY60" fmla="*/ 233363 h 595313"/>
              <a:gd name="connsiteX61" fmla="*/ 1869281 w 2629295"/>
              <a:gd name="connsiteY61" fmla="*/ 271463 h 595313"/>
              <a:gd name="connsiteX62" fmla="*/ 1874044 w 2629295"/>
              <a:gd name="connsiteY62" fmla="*/ 285750 h 595313"/>
              <a:gd name="connsiteX63" fmla="*/ 1888331 w 2629295"/>
              <a:gd name="connsiteY63" fmla="*/ 290513 h 595313"/>
              <a:gd name="connsiteX64" fmla="*/ 1897856 w 2629295"/>
              <a:gd name="connsiteY64" fmla="*/ 304800 h 595313"/>
              <a:gd name="connsiteX65" fmla="*/ 1916906 w 2629295"/>
              <a:gd name="connsiteY65" fmla="*/ 347663 h 595313"/>
              <a:gd name="connsiteX66" fmla="*/ 1935956 w 2629295"/>
              <a:gd name="connsiteY66" fmla="*/ 357188 h 595313"/>
              <a:gd name="connsiteX67" fmla="*/ 1950244 w 2629295"/>
              <a:gd name="connsiteY67" fmla="*/ 366713 h 595313"/>
              <a:gd name="connsiteX68" fmla="*/ 2016919 w 2629295"/>
              <a:gd name="connsiteY68" fmla="*/ 376238 h 595313"/>
              <a:gd name="connsiteX69" fmla="*/ 2040731 w 2629295"/>
              <a:gd name="connsiteY69" fmla="*/ 381000 h 595313"/>
              <a:gd name="connsiteX70" fmla="*/ 2102644 w 2629295"/>
              <a:gd name="connsiteY70" fmla="*/ 371475 h 595313"/>
              <a:gd name="connsiteX71" fmla="*/ 2140744 w 2629295"/>
              <a:gd name="connsiteY71" fmla="*/ 323850 h 595313"/>
              <a:gd name="connsiteX72" fmla="*/ 2207419 w 2629295"/>
              <a:gd name="connsiteY72" fmla="*/ 309562 h 595313"/>
              <a:gd name="connsiteX73" fmla="*/ 2269331 w 2629295"/>
              <a:gd name="connsiteY73" fmla="*/ 304800 h 595313"/>
              <a:gd name="connsiteX74" fmla="*/ 2297906 w 2629295"/>
              <a:gd name="connsiteY74" fmla="*/ 295275 h 595313"/>
              <a:gd name="connsiteX75" fmla="*/ 2302669 w 2629295"/>
              <a:gd name="connsiteY75" fmla="*/ 271463 h 595313"/>
              <a:gd name="connsiteX76" fmla="*/ 2316956 w 2629295"/>
              <a:gd name="connsiteY76" fmla="*/ 266700 h 595313"/>
              <a:gd name="connsiteX77" fmla="*/ 2326481 w 2629295"/>
              <a:gd name="connsiteY77" fmla="*/ 252413 h 595313"/>
              <a:gd name="connsiteX78" fmla="*/ 2359819 w 2629295"/>
              <a:gd name="connsiteY78" fmla="*/ 233363 h 595313"/>
              <a:gd name="connsiteX79" fmla="*/ 2374106 w 2629295"/>
              <a:gd name="connsiteY79" fmla="*/ 219075 h 595313"/>
              <a:gd name="connsiteX80" fmla="*/ 2388394 w 2629295"/>
              <a:gd name="connsiteY80" fmla="*/ 209550 h 595313"/>
              <a:gd name="connsiteX81" fmla="*/ 2407444 w 2629295"/>
              <a:gd name="connsiteY81" fmla="*/ 180975 h 595313"/>
              <a:gd name="connsiteX82" fmla="*/ 2445544 w 2629295"/>
              <a:gd name="connsiteY82" fmla="*/ 138112 h 595313"/>
              <a:gd name="connsiteX83" fmla="*/ 2469356 w 2629295"/>
              <a:gd name="connsiteY83" fmla="*/ 85725 h 595313"/>
              <a:gd name="connsiteX84" fmla="*/ 2497932 w 2629295"/>
              <a:gd name="connsiteY84" fmla="*/ 38100 h 595313"/>
              <a:gd name="connsiteX85" fmla="*/ 2550319 w 2629295"/>
              <a:gd name="connsiteY85" fmla="*/ 9525 h 595313"/>
              <a:gd name="connsiteX86" fmla="*/ 2616995 w 2629295"/>
              <a:gd name="connsiteY86" fmla="*/ 23813 h 595313"/>
              <a:gd name="connsiteX87" fmla="*/ 2626518 w 2629295"/>
              <a:gd name="connsiteY87" fmla="*/ 52388 h 595313"/>
              <a:gd name="connsiteX88" fmla="*/ 2616993 w 2629295"/>
              <a:gd name="connsiteY88" fmla="*/ 104775 h 595313"/>
              <a:gd name="connsiteX0" fmla="*/ 0 w 2629295"/>
              <a:gd name="connsiteY0" fmla="*/ 595313 h 595313"/>
              <a:gd name="connsiteX1" fmla="*/ 52389 w 2629295"/>
              <a:gd name="connsiteY1" fmla="*/ 561976 h 595313"/>
              <a:gd name="connsiteX2" fmla="*/ 80964 w 2629295"/>
              <a:gd name="connsiteY2" fmla="*/ 526257 h 595313"/>
              <a:gd name="connsiteX3" fmla="*/ 90489 w 2629295"/>
              <a:gd name="connsiteY3" fmla="*/ 523875 h 595313"/>
              <a:gd name="connsiteX4" fmla="*/ 97634 w 2629295"/>
              <a:gd name="connsiteY4" fmla="*/ 500063 h 595313"/>
              <a:gd name="connsiteX5" fmla="*/ 109539 w 2629295"/>
              <a:gd name="connsiteY5" fmla="*/ 500063 h 595313"/>
              <a:gd name="connsiteX6" fmla="*/ 138114 w 2629295"/>
              <a:gd name="connsiteY6" fmla="*/ 488157 h 595313"/>
              <a:gd name="connsiteX7" fmla="*/ 169071 w 2629295"/>
              <a:gd name="connsiteY7" fmla="*/ 464344 h 595313"/>
              <a:gd name="connsiteX8" fmla="*/ 190502 w 2629295"/>
              <a:gd name="connsiteY8" fmla="*/ 457200 h 595313"/>
              <a:gd name="connsiteX9" fmla="*/ 230983 w 2629295"/>
              <a:gd name="connsiteY9" fmla="*/ 450056 h 595313"/>
              <a:gd name="connsiteX10" fmla="*/ 209552 w 2629295"/>
              <a:gd name="connsiteY10" fmla="*/ 423862 h 595313"/>
              <a:gd name="connsiteX11" fmla="*/ 261939 w 2629295"/>
              <a:gd name="connsiteY11" fmla="*/ 426243 h 595313"/>
              <a:gd name="connsiteX12" fmla="*/ 314327 w 2629295"/>
              <a:gd name="connsiteY12" fmla="*/ 414337 h 595313"/>
              <a:gd name="connsiteX13" fmla="*/ 369096 w 2629295"/>
              <a:gd name="connsiteY13" fmla="*/ 423863 h 595313"/>
              <a:gd name="connsiteX14" fmla="*/ 361952 w 2629295"/>
              <a:gd name="connsiteY14" fmla="*/ 416719 h 595313"/>
              <a:gd name="connsiteX15" fmla="*/ 409577 w 2629295"/>
              <a:gd name="connsiteY15" fmla="*/ 419099 h 595313"/>
              <a:gd name="connsiteX16" fmla="*/ 450058 w 2629295"/>
              <a:gd name="connsiteY16" fmla="*/ 385764 h 595313"/>
              <a:gd name="connsiteX17" fmla="*/ 478633 w 2629295"/>
              <a:gd name="connsiteY17" fmla="*/ 366713 h 595313"/>
              <a:gd name="connsiteX18" fmla="*/ 535781 w 2629295"/>
              <a:gd name="connsiteY18" fmla="*/ 347663 h 595313"/>
              <a:gd name="connsiteX19" fmla="*/ 579364 w 2629295"/>
              <a:gd name="connsiteY19" fmla="*/ 350598 h 595313"/>
              <a:gd name="connsiteX20" fmla="*/ 602067 w 2629295"/>
              <a:gd name="connsiteY20" fmla="*/ 309952 h 595313"/>
              <a:gd name="connsiteX21" fmla="*/ 636183 w 2629295"/>
              <a:gd name="connsiteY21" fmla="*/ 334017 h 595313"/>
              <a:gd name="connsiteX22" fmla="*/ 748034 w 2629295"/>
              <a:gd name="connsiteY22" fmla="*/ 300427 h 595313"/>
              <a:gd name="connsiteX23" fmla="*/ 794881 w 2629295"/>
              <a:gd name="connsiteY23" fmla="*/ 286139 h 595313"/>
              <a:gd name="connsiteX24" fmla="*/ 823203 w 2629295"/>
              <a:gd name="connsiteY24" fmla="*/ 298618 h 595313"/>
              <a:gd name="connsiteX25" fmla="*/ 867737 w 2629295"/>
              <a:gd name="connsiteY25" fmla="*/ 266700 h 595313"/>
              <a:gd name="connsiteX26" fmla="*/ 954104 w 2629295"/>
              <a:gd name="connsiteY26" fmla="*/ 213030 h 595313"/>
              <a:gd name="connsiteX27" fmla="*/ 973931 w 2629295"/>
              <a:gd name="connsiteY27" fmla="*/ 233363 h 595313"/>
              <a:gd name="connsiteX28" fmla="*/ 988219 w 2629295"/>
              <a:gd name="connsiteY28" fmla="*/ 238125 h 595313"/>
              <a:gd name="connsiteX29" fmla="*/ 1012031 w 2629295"/>
              <a:gd name="connsiteY29" fmla="*/ 233363 h 595313"/>
              <a:gd name="connsiteX30" fmla="*/ 1045369 w 2629295"/>
              <a:gd name="connsiteY30" fmla="*/ 228600 h 595313"/>
              <a:gd name="connsiteX31" fmla="*/ 1088231 w 2629295"/>
              <a:gd name="connsiteY31" fmla="*/ 219075 h 595313"/>
              <a:gd name="connsiteX32" fmla="*/ 1102519 w 2629295"/>
              <a:gd name="connsiteY32" fmla="*/ 209550 h 595313"/>
              <a:gd name="connsiteX33" fmla="*/ 1116806 w 2629295"/>
              <a:gd name="connsiteY33" fmla="*/ 190500 h 595313"/>
              <a:gd name="connsiteX34" fmla="*/ 1135856 w 2629295"/>
              <a:gd name="connsiteY34" fmla="*/ 180975 h 595313"/>
              <a:gd name="connsiteX35" fmla="*/ 1164431 w 2629295"/>
              <a:gd name="connsiteY35" fmla="*/ 166688 h 595313"/>
              <a:gd name="connsiteX36" fmla="*/ 1197769 w 2629295"/>
              <a:gd name="connsiteY36" fmla="*/ 152400 h 595313"/>
              <a:gd name="connsiteX37" fmla="*/ 1226344 w 2629295"/>
              <a:gd name="connsiteY37" fmla="*/ 142875 h 595313"/>
              <a:gd name="connsiteX38" fmla="*/ 1235869 w 2629295"/>
              <a:gd name="connsiteY38" fmla="*/ 119063 h 595313"/>
              <a:gd name="connsiteX39" fmla="*/ 1269206 w 2629295"/>
              <a:gd name="connsiteY39" fmla="*/ 104775 h 595313"/>
              <a:gd name="connsiteX40" fmla="*/ 1273969 w 2629295"/>
              <a:gd name="connsiteY40" fmla="*/ 85725 h 595313"/>
              <a:gd name="connsiteX41" fmla="*/ 1302544 w 2629295"/>
              <a:gd name="connsiteY41" fmla="*/ 80963 h 595313"/>
              <a:gd name="connsiteX42" fmla="*/ 1316831 w 2629295"/>
              <a:gd name="connsiteY42" fmla="*/ 76200 h 595313"/>
              <a:gd name="connsiteX43" fmla="*/ 1335881 w 2629295"/>
              <a:gd name="connsiteY43" fmla="*/ 33338 h 595313"/>
              <a:gd name="connsiteX44" fmla="*/ 1369219 w 2629295"/>
              <a:gd name="connsiteY44" fmla="*/ 14288 h 595313"/>
              <a:gd name="connsiteX45" fmla="*/ 1454944 w 2629295"/>
              <a:gd name="connsiteY45" fmla="*/ 0 h 595313"/>
              <a:gd name="connsiteX46" fmla="*/ 1493044 w 2629295"/>
              <a:gd name="connsiteY46" fmla="*/ 4763 h 595313"/>
              <a:gd name="connsiteX47" fmla="*/ 1512094 w 2629295"/>
              <a:gd name="connsiteY47" fmla="*/ 33338 h 595313"/>
              <a:gd name="connsiteX48" fmla="*/ 1554956 w 2629295"/>
              <a:gd name="connsiteY48" fmla="*/ 66675 h 595313"/>
              <a:gd name="connsiteX49" fmla="*/ 1569244 w 2629295"/>
              <a:gd name="connsiteY49" fmla="*/ 76200 h 595313"/>
              <a:gd name="connsiteX50" fmla="*/ 1597819 w 2629295"/>
              <a:gd name="connsiteY50" fmla="*/ 85725 h 595313"/>
              <a:gd name="connsiteX51" fmla="*/ 1626394 w 2629295"/>
              <a:gd name="connsiteY51" fmla="*/ 104775 h 595313"/>
              <a:gd name="connsiteX52" fmla="*/ 1645444 w 2629295"/>
              <a:gd name="connsiteY52" fmla="*/ 133350 h 595313"/>
              <a:gd name="connsiteX53" fmla="*/ 1659731 w 2629295"/>
              <a:gd name="connsiteY53" fmla="*/ 142875 h 595313"/>
              <a:gd name="connsiteX54" fmla="*/ 1693069 w 2629295"/>
              <a:gd name="connsiteY54" fmla="*/ 152400 h 595313"/>
              <a:gd name="connsiteX55" fmla="*/ 1716881 w 2629295"/>
              <a:gd name="connsiteY55" fmla="*/ 157163 h 595313"/>
              <a:gd name="connsiteX56" fmla="*/ 1750219 w 2629295"/>
              <a:gd name="connsiteY56" fmla="*/ 161925 h 595313"/>
              <a:gd name="connsiteX57" fmla="*/ 1788319 w 2629295"/>
              <a:gd name="connsiteY57" fmla="*/ 171450 h 595313"/>
              <a:gd name="connsiteX58" fmla="*/ 1816894 w 2629295"/>
              <a:gd name="connsiteY58" fmla="*/ 195263 h 595313"/>
              <a:gd name="connsiteX59" fmla="*/ 1831181 w 2629295"/>
              <a:gd name="connsiteY59" fmla="*/ 200025 h 595313"/>
              <a:gd name="connsiteX60" fmla="*/ 1864519 w 2629295"/>
              <a:gd name="connsiteY60" fmla="*/ 233363 h 595313"/>
              <a:gd name="connsiteX61" fmla="*/ 1869281 w 2629295"/>
              <a:gd name="connsiteY61" fmla="*/ 271463 h 595313"/>
              <a:gd name="connsiteX62" fmla="*/ 1874044 w 2629295"/>
              <a:gd name="connsiteY62" fmla="*/ 285750 h 595313"/>
              <a:gd name="connsiteX63" fmla="*/ 1888331 w 2629295"/>
              <a:gd name="connsiteY63" fmla="*/ 290513 h 595313"/>
              <a:gd name="connsiteX64" fmla="*/ 1897856 w 2629295"/>
              <a:gd name="connsiteY64" fmla="*/ 304800 h 595313"/>
              <a:gd name="connsiteX65" fmla="*/ 1916906 w 2629295"/>
              <a:gd name="connsiteY65" fmla="*/ 347663 h 595313"/>
              <a:gd name="connsiteX66" fmla="*/ 1935956 w 2629295"/>
              <a:gd name="connsiteY66" fmla="*/ 357188 h 595313"/>
              <a:gd name="connsiteX67" fmla="*/ 1950244 w 2629295"/>
              <a:gd name="connsiteY67" fmla="*/ 366713 h 595313"/>
              <a:gd name="connsiteX68" fmla="*/ 2016919 w 2629295"/>
              <a:gd name="connsiteY68" fmla="*/ 376238 h 595313"/>
              <a:gd name="connsiteX69" fmla="*/ 2040731 w 2629295"/>
              <a:gd name="connsiteY69" fmla="*/ 381000 h 595313"/>
              <a:gd name="connsiteX70" fmla="*/ 2102644 w 2629295"/>
              <a:gd name="connsiteY70" fmla="*/ 371475 h 595313"/>
              <a:gd name="connsiteX71" fmla="*/ 2140744 w 2629295"/>
              <a:gd name="connsiteY71" fmla="*/ 323850 h 595313"/>
              <a:gd name="connsiteX72" fmla="*/ 2207419 w 2629295"/>
              <a:gd name="connsiteY72" fmla="*/ 309562 h 595313"/>
              <a:gd name="connsiteX73" fmla="*/ 2269331 w 2629295"/>
              <a:gd name="connsiteY73" fmla="*/ 304800 h 595313"/>
              <a:gd name="connsiteX74" fmla="*/ 2297906 w 2629295"/>
              <a:gd name="connsiteY74" fmla="*/ 295275 h 595313"/>
              <a:gd name="connsiteX75" fmla="*/ 2302669 w 2629295"/>
              <a:gd name="connsiteY75" fmla="*/ 271463 h 595313"/>
              <a:gd name="connsiteX76" fmla="*/ 2316956 w 2629295"/>
              <a:gd name="connsiteY76" fmla="*/ 266700 h 595313"/>
              <a:gd name="connsiteX77" fmla="*/ 2326481 w 2629295"/>
              <a:gd name="connsiteY77" fmla="*/ 252413 h 595313"/>
              <a:gd name="connsiteX78" fmla="*/ 2359819 w 2629295"/>
              <a:gd name="connsiteY78" fmla="*/ 233363 h 595313"/>
              <a:gd name="connsiteX79" fmla="*/ 2374106 w 2629295"/>
              <a:gd name="connsiteY79" fmla="*/ 219075 h 595313"/>
              <a:gd name="connsiteX80" fmla="*/ 2388394 w 2629295"/>
              <a:gd name="connsiteY80" fmla="*/ 209550 h 595313"/>
              <a:gd name="connsiteX81" fmla="*/ 2407444 w 2629295"/>
              <a:gd name="connsiteY81" fmla="*/ 180975 h 595313"/>
              <a:gd name="connsiteX82" fmla="*/ 2445544 w 2629295"/>
              <a:gd name="connsiteY82" fmla="*/ 138112 h 595313"/>
              <a:gd name="connsiteX83" fmla="*/ 2469356 w 2629295"/>
              <a:gd name="connsiteY83" fmla="*/ 85725 h 595313"/>
              <a:gd name="connsiteX84" fmla="*/ 2497932 w 2629295"/>
              <a:gd name="connsiteY84" fmla="*/ 38100 h 595313"/>
              <a:gd name="connsiteX85" fmla="*/ 2550319 w 2629295"/>
              <a:gd name="connsiteY85" fmla="*/ 9525 h 595313"/>
              <a:gd name="connsiteX86" fmla="*/ 2616995 w 2629295"/>
              <a:gd name="connsiteY86" fmla="*/ 23813 h 595313"/>
              <a:gd name="connsiteX87" fmla="*/ 2626518 w 2629295"/>
              <a:gd name="connsiteY87" fmla="*/ 52388 h 595313"/>
              <a:gd name="connsiteX88" fmla="*/ 2616993 w 2629295"/>
              <a:gd name="connsiteY88" fmla="*/ 104775 h 595313"/>
              <a:gd name="connsiteX0" fmla="*/ 0 w 2629295"/>
              <a:gd name="connsiteY0" fmla="*/ 595313 h 595313"/>
              <a:gd name="connsiteX1" fmla="*/ 52389 w 2629295"/>
              <a:gd name="connsiteY1" fmla="*/ 561976 h 595313"/>
              <a:gd name="connsiteX2" fmla="*/ 80964 w 2629295"/>
              <a:gd name="connsiteY2" fmla="*/ 526257 h 595313"/>
              <a:gd name="connsiteX3" fmla="*/ 90489 w 2629295"/>
              <a:gd name="connsiteY3" fmla="*/ 523875 h 595313"/>
              <a:gd name="connsiteX4" fmla="*/ 97634 w 2629295"/>
              <a:gd name="connsiteY4" fmla="*/ 500063 h 595313"/>
              <a:gd name="connsiteX5" fmla="*/ 109539 w 2629295"/>
              <a:gd name="connsiteY5" fmla="*/ 500063 h 595313"/>
              <a:gd name="connsiteX6" fmla="*/ 138114 w 2629295"/>
              <a:gd name="connsiteY6" fmla="*/ 488157 h 595313"/>
              <a:gd name="connsiteX7" fmla="*/ 169071 w 2629295"/>
              <a:gd name="connsiteY7" fmla="*/ 464344 h 595313"/>
              <a:gd name="connsiteX8" fmla="*/ 183359 w 2629295"/>
              <a:gd name="connsiteY8" fmla="*/ 440531 h 595313"/>
              <a:gd name="connsiteX9" fmla="*/ 230983 w 2629295"/>
              <a:gd name="connsiteY9" fmla="*/ 450056 h 595313"/>
              <a:gd name="connsiteX10" fmla="*/ 209552 w 2629295"/>
              <a:gd name="connsiteY10" fmla="*/ 423862 h 595313"/>
              <a:gd name="connsiteX11" fmla="*/ 261939 w 2629295"/>
              <a:gd name="connsiteY11" fmla="*/ 426243 h 595313"/>
              <a:gd name="connsiteX12" fmla="*/ 314327 w 2629295"/>
              <a:gd name="connsiteY12" fmla="*/ 414337 h 595313"/>
              <a:gd name="connsiteX13" fmla="*/ 369096 w 2629295"/>
              <a:gd name="connsiteY13" fmla="*/ 423863 h 595313"/>
              <a:gd name="connsiteX14" fmla="*/ 361952 w 2629295"/>
              <a:gd name="connsiteY14" fmla="*/ 416719 h 595313"/>
              <a:gd name="connsiteX15" fmla="*/ 409577 w 2629295"/>
              <a:gd name="connsiteY15" fmla="*/ 419099 h 595313"/>
              <a:gd name="connsiteX16" fmla="*/ 450058 w 2629295"/>
              <a:gd name="connsiteY16" fmla="*/ 385764 h 595313"/>
              <a:gd name="connsiteX17" fmla="*/ 478633 w 2629295"/>
              <a:gd name="connsiteY17" fmla="*/ 366713 h 595313"/>
              <a:gd name="connsiteX18" fmla="*/ 535781 w 2629295"/>
              <a:gd name="connsiteY18" fmla="*/ 347663 h 595313"/>
              <a:gd name="connsiteX19" fmla="*/ 579364 w 2629295"/>
              <a:gd name="connsiteY19" fmla="*/ 350598 h 595313"/>
              <a:gd name="connsiteX20" fmla="*/ 602067 w 2629295"/>
              <a:gd name="connsiteY20" fmla="*/ 309952 h 595313"/>
              <a:gd name="connsiteX21" fmla="*/ 636183 w 2629295"/>
              <a:gd name="connsiteY21" fmla="*/ 334017 h 595313"/>
              <a:gd name="connsiteX22" fmla="*/ 748034 w 2629295"/>
              <a:gd name="connsiteY22" fmla="*/ 300427 h 595313"/>
              <a:gd name="connsiteX23" fmla="*/ 794881 w 2629295"/>
              <a:gd name="connsiteY23" fmla="*/ 286139 h 595313"/>
              <a:gd name="connsiteX24" fmla="*/ 823203 w 2629295"/>
              <a:gd name="connsiteY24" fmla="*/ 298618 h 595313"/>
              <a:gd name="connsiteX25" fmla="*/ 867737 w 2629295"/>
              <a:gd name="connsiteY25" fmla="*/ 266700 h 595313"/>
              <a:gd name="connsiteX26" fmla="*/ 954104 w 2629295"/>
              <a:gd name="connsiteY26" fmla="*/ 213030 h 595313"/>
              <a:gd name="connsiteX27" fmla="*/ 973931 w 2629295"/>
              <a:gd name="connsiteY27" fmla="*/ 233363 h 595313"/>
              <a:gd name="connsiteX28" fmla="*/ 988219 w 2629295"/>
              <a:gd name="connsiteY28" fmla="*/ 238125 h 595313"/>
              <a:gd name="connsiteX29" fmla="*/ 1012031 w 2629295"/>
              <a:gd name="connsiteY29" fmla="*/ 233363 h 595313"/>
              <a:gd name="connsiteX30" fmla="*/ 1045369 w 2629295"/>
              <a:gd name="connsiteY30" fmla="*/ 228600 h 595313"/>
              <a:gd name="connsiteX31" fmla="*/ 1088231 w 2629295"/>
              <a:gd name="connsiteY31" fmla="*/ 219075 h 595313"/>
              <a:gd name="connsiteX32" fmla="*/ 1102519 w 2629295"/>
              <a:gd name="connsiteY32" fmla="*/ 209550 h 595313"/>
              <a:gd name="connsiteX33" fmla="*/ 1116806 w 2629295"/>
              <a:gd name="connsiteY33" fmla="*/ 190500 h 595313"/>
              <a:gd name="connsiteX34" fmla="*/ 1135856 w 2629295"/>
              <a:gd name="connsiteY34" fmla="*/ 180975 h 595313"/>
              <a:gd name="connsiteX35" fmla="*/ 1164431 w 2629295"/>
              <a:gd name="connsiteY35" fmla="*/ 166688 h 595313"/>
              <a:gd name="connsiteX36" fmla="*/ 1197769 w 2629295"/>
              <a:gd name="connsiteY36" fmla="*/ 152400 h 595313"/>
              <a:gd name="connsiteX37" fmla="*/ 1226344 w 2629295"/>
              <a:gd name="connsiteY37" fmla="*/ 142875 h 595313"/>
              <a:gd name="connsiteX38" fmla="*/ 1235869 w 2629295"/>
              <a:gd name="connsiteY38" fmla="*/ 119063 h 595313"/>
              <a:gd name="connsiteX39" fmla="*/ 1269206 w 2629295"/>
              <a:gd name="connsiteY39" fmla="*/ 104775 h 595313"/>
              <a:gd name="connsiteX40" fmla="*/ 1273969 w 2629295"/>
              <a:gd name="connsiteY40" fmla="*/ 85725 h 595313"/>
              <a:gd name="connsiteX41" fmla="*/ 1302544 w 2629295"/>
              <a:gd name="connsiteY41" fmla="*/ 80963 h 595313"/>
              <a:gd name="connsiteX42" fmla="*/ 1316831 w 2629295"/>
              <a:gd name="connsiteY42" fmla="*/ 76200 h 595313"/>
              <a:gd name="connsiteX43" fmla="*/ 1335881 w 2629295"/>
              <a:gd name="connsiteY43" fmla="*/ 33338 h 595313"/>
              <a:gd name="connsiteX44" fmla="*/ 1369219 w 2629295"/>
              <a:gd name="connsiteY44" fmla="*/ 14288 h 595313"/>
              <a:gd name="connsiteX45" fmla="*/ 1454944 w 2629295"/>
              <a:gd name="connsiteY45" fmla="*/ 0 h 595313"/>
              <a:gd name="connsiteX46" fmla="*/ 1493044 w 2629295"/>
              <a:gd name="connsiteY46" fmla="*/ 4763 h 595313"/>
              <a:gd name="connsiteX47" fmla="*/ 1512094 w 2629295"/>
              <a:gd name="connsiteY47" fmla="*/ 33338 h 595313"/>
              <a:gd name="connsiteX48" fmla="*/ 1554956 w 2629295"/>
              <a:gd name="connsiteY48" fmla="*/ 66675 h 595313"/>
              <a:gd name="connsiteX49" fmla="*/ 1569244 w 2629295"/>
              <a:gd name="connsiteY49" fmla="*/ 76200 h 595313"/>
              <a:gd name="connsiteX50" fmla="*/ 1597819 w 2629295"/>
              <a:gd name="connsiteY50" fmla="*/ 85725 h 595313"/>
              <a:gd name="connsiteX51" fmla="*/ 1626394 w 2629295"/>
              <a:gd name="connsiteY51" fmla="*/ 104775 h 595313"/>
              <a:gd name="connsiteX52" fmla="*/ 1645444 w 2629295"/>
              <a:gd name="connsiteY52" fmla="*/ 133350 h 595313"/>
              <a:gd name="connsiteX53" fmla="*/ 1659731 w 2629295"/>
              <a:gd name="connsiteY53" fmla="*/ 142875 h 595313"/>
              <a:gd name="connsiteX54" fmla="*/ 1693069 w 2629295"/>
              <a:gd name="connsiteY54" fmla="*/ 152400 h 595313"/>
              <a:gd name="connsiteX55" fmla="*/ 1716881 w 2629295"/>
              <a:gd name="connsiteY55" fmla="*/ 157163 h 595313"/>
              <a:gd name="connsiteX56" fmla="*/ 1750219 w 2629295"/>
              <a:gd name="connsiteY56" fmla="*/ 161925 h 595313"/>
              <a:gd name="connsiteX57" fmla="*/ 1788319 w 2629295"/>
              <a:gd name="connsiteY57" fmla="*/ 171450 h 595313"/>
              <a:gd name="connsiteX58" fmla="*/ 1816894 w 2629295"/>
              <a:gd name="connsiteY58" fmla="*/ 195263 h 595313"/>
              <a:gd name="connsiteX59" fmla="*/ 1831181 w 2629295"/>
              <a:gd name="connsiteY59" fmla="*/ 200025 h 595313"/>
              <a:gd name="connsiteX60" fmla="*/ 1864519 w 2629295"/>
              <a:gd name="connsiteY60" fmla="*/ 233363 h 595313"/>
              <a:gd name="connsiteX61" fmla="*/ 1869281 w 2629295"/>
              <a:gd name="connsiteY61" fmla="*/ 271463 h 595313"/>
              <a:gd name="connsiteX62" fmla="*/ 1874044 w 2629295"/>
              <a:gd name="connsiteY62" fmla="*/ 285750 h 595313"/>
              <a:gd name="connsiteX63" fmla="*/ 1888331 w 2629295"/>
              <a:gd name="connsiteY63" fmla="*/ 290513 h 595313"/>
              <a:gd name="connsiteX64" fmla="*/ 1897856 w 2629295"/>
              <a:gd name="connsiteY64" fmla="*/ 304800 h 595313"/>
              <a:gd name="connsiteX65" fmla="*/ 1916906 w 2629295"/>
              <a:gd name="connsiteY65" fmla="*/ 347663 h 595313"/>
              <a:gd name="connsiteX66" fmla="*/ 1935956 w 2629295"/>
              <a:gd name="connsiteY66" fmla="*/ 357188 h 595313"/>
              <a:gd name="connsiteX67" fmla="*/ 1950244 w 2629295"/>
              <a:gd name="connsiteY67" fmla="*/ 366713 h 595313"/>
              <a:gd name="connsiteX68" fmla="*/ 2016919 w 2629295"/>
              <a:gd name="connsiteY68" fmla="*/ 376238 h 595313"/>
              <a:gd name="connsiteX69" fmla="*/ 2040731 w 2629295"/>
              <a:gd name="connsiteY69" fmla="*/ 381000 h 595313"/>
              <a:gd name="connsiteX70" fmla="*/ 2102644 w 2629295"/>
              <a:gd name="connsiteY70" fmla="*/ 371475 h 595313"/>
              <a:gd name="connsiteX71" fmla="*/ 2140744 w 2629295"/>
              <a:gd name="connsiteY71" fmla="*/ 323850 h 595313"/>
              <a:gd name="connsiteX72" fmla="*/ 2207419 w 2629295"/>
              <a:gd name="connsiteY72" fmla="*/ 309562 h 595313"/>
              <a:gd name="connsiteX73" fmla="*/ 2269331 w 2629295"/>
              <a:gd name="connsiteY73" fmla="*/ 304800 h 595313"/>
              <a:gd name="connsiteX74" fmla="*/ 2297906 w 2629295"/>
              <a:gd name="connsiteY74" fmla="*/ 295275 h 595313"/>
              <a:gd name="connsiteX75" fmla="*/ 2302669 w 2629295"/>
              <a:gd name="connsiteY75" fmla="*/ 271463 h 595313"/>
              <a:gd name="connsiteX76" fmla="*/ 2316956 w 2629295"/>
              <a:gd name="connsiteY76" fmla="*/ 266700 h 595313"/>
              <a:gd name="connsiteX77" fmla="*/ 2326481 w 2629295"/>
              <a:gd name="connsiteY77" fmla="*/ 252413 h 595313"/>
              <a:gd name="connsiteX78" fmla="*/ 2359819 w 2629295"/>
              <a:gd name="connsiteY78" fmla="*/ 233363 h 595313"/>
              <a:gd name="connsiteX79" fmla="*/ 2374106 w 2629295"/>
              <a:gd name="connsiteY79" fmla="*/ 219075 h 595313"/>
              <a:gd name="connsiteX80" fmla="*/ 2388394 w 2629295"/>
              <a:gd name="connsiteY80" fmla="*/ 209550 h 595313"/>
              <a:gd name="connsiteX81" fmla="*/ 2407444 w 2629295"/>
              <a:gd name="connsiteY81" fmla="*/ 180975 h 595313"/>
              <a:gd name="connsiteX82" fmla="*/ 2445544 w 2629295"/>
              <a:gd name="connsiteY82" fmla="*/ 138112 h 595313"/>
              <a:gd name="connsiteX83" fmla="*/ 2469356 w 2629295"/>
              <a:gd name="connsiteY83" fmla="*/ 85725 h 595313"/>
              <a:gd name="connsiteX84" fmla="*/ 2497932 w 2629295"/>
              <a:gd name="connsiteY84" fmla="*/ 38100 h 595313"/>
              <a:gd name="connsiteX85" fmla="*/ 2550319 w 2629295"/>
              <a:gd name="connsiteY85" fmla="*/ 9525 h 595313"/>
              <a:gd name="connsiteX86" fmla="*/ 2616995 w 2629295"/>
              <a:gd name="connsiteY86" fmla="*/ 23813 h 595313"/>
              <a:gd name="connsiteX87" fmla="*/ 2626518 w 2629295"/>
              <a:gd name="connsiteY87" fmla="*/ 52388 h 595313"/>
              <a:gd name="connsiteX88" fmla="*/ 2616993 w 2629295"/>
              <a:gd name="connsiteY88" fmla="*/ 104775 h 595313"/>
              <a:gd name="connsiteX0" fmla="*/ 0 w 2629295"/>
              <a:gd name="connsiteY0" fmla="*/ 595313 h 595313"/>
              <a:gd name="connsiteX1" fmla="*/ 52389 w 2629295"/>
              <a:gd name="connsiteY1" fmla="*/ 561976 h 595313"/>
              <a:gd name="connsiteX2" fmla="*/ 80964 w 2629295"/>
              <a:gd name="connsiteY2" fmla="*/ 526257 h 595313"/>
              <a:gd name="connsiteX3" fmla="*/ 90489 w 2629295"/>
              <a:gd name="connsiteY3" fmla="*/ 523875 h 595313"/>
              <a:gd name="connsiteX4" fmla="*/ 97634 w 2629295"/>
              <a:gd name="connsiteY4" fmla="*/ 500063 h 595313"/>
              <a:gd name="connsiteX5" fmla="*/ 109539 w 2629295"/>
              <a:gd name="connsiteY5" fmla="*/ 500063 h 595313"/>
              <a:gd name="connsiteX6" fmla="*/ 138114 w 2629295"/>
              <a:gd name="connsiteY6" fmla="*/ 488157 h 595313"/>
              <a:gd name="connsiteX7" fmla="*/ 169071 w 2629295"/>
              <a:gd name="connsiteY7" fmla="*/ 464344 h 595313"/>
              <a:gd name="connsiteX8" fmla="*/ 183359 w 2629295"/>
              <a:gd name="connsiteY8" fmla="*/ 440531 h 595313"/>
              <a:gd name="connsiteX9" fmla="*/ 211933 w 2629295"/>
              <a:gd name="connsiteY9" fmla="*/ 435769 h 595313"/>
              <a:gd name="connsiteX10" fmla="*/ 209552 w 2629295"/>
              <a:gd name="connsiteY10" fmla="*/ 423862 h 595313"/>
              <a:gd name="connsiteX11" fmla="*/ 261939 w 2629295"/>
              <a:gd name="connsiteY11" fmla="*/ 426243 h 595313"/>
              <a:gd name="connsiteX12" fmla="*/ 314327 w 2629295"/>
              <a:gd name="connsiteY12" fmla="*/ 414337 h 595313"/>
              <a:gd name="connsiteX13" fmla="*/ 369096 w 2629295"/>
              <a:gd name="connsiteY13" fmla="*/ 423863 h 595313"/>
              <a:gd name="connsiteX14" fmla="*/ 361952 w 2629295"/>
              <a:gd name="connsiteY14" fmla="*/ 416719 h 595313"/>
              <a:gd name="connsiteX15" fmla="*/ 409577 w 2629295"/>
              <a:gd name="connsiteY15" fmla="*/ 419099 h 595313"/>
              <a:gd name="connsiteX16" fmla="*/ 450058 w 2629295"/>
              <a:gd name="connsiteY16" fmla="*/ 385764 h 595313"/>
              <a:gd name="connsiteX17" fmla="*/ 478633 w 2629295"/>
              <a:gd name="connsiteY17" fmla="*/ 366713 h 595313"/>
              <a:gd name="connsiteX18" fmla="*/ 535781 w 2629295"/>
              <a:gd name="connsiteY18" fmla="*/ 347663 h 595313"/>
              <a:gd name="connsiteX19" fmla="*/ 579364 w 2629295"/>
              <a:gd name="connsiteY19" fmla="*/ 350598 h 595313"/>
              <a:gd name="connsiteX20" fmla="*/ 602067 w 2629295"/>
              <a:gd name="connsiteY20" fmla="*/ 309952 h 595313"/>
              <a:gd name="connsiteX21" fmla="*/ 636183 w 2629295"/>
              <a:gd name="connsiteY21" fmla="*/ 334017 h 595313"/>
              <a:gd name="connsiteX22" fmla="*/ 748034 w 2629295"/>
              <a:gd name="connsiteY22" fmla="*/ 300427 h 595313"/>
              <a:gd name="connsiteX23" fmla="*/ 794881 w 2629295"/>
              <a:gd name="connsiteY23" fmla="*/ 286139 h 595313"/>
              <a:gd name="connsiteX24" fmla="*/ 823203 w 2629295"/>
              <a:gd name="connsiteY24" fmla="*/ 298618 h 595313"/>
              <a:gd name="connsiteX25" fmla="*/ 867737 w 2629295"/>
              <a:gd name="connsiteY25" fmla="*/ 266700 h 595313"/>
              <a:gd name="connsiteX26" fmla="*/ 954104 w 2629295"/>
              <a:gd name="connsiteY26" fmla="*/ 213030 h 595313"/>
              <a:gd name="connsiteX27" fmla="*/ 973931 w 2629295"/>
              <a:gd name="connsiteY27" fmla="*/ 233363 h 595313"/>
              <a:gd name="connsiteX28" fmla="*/ 988219 w 2629295"/>
              <a:gd name="connsiteY28" fmla="*/ 238125 h 595313"/>
              <a:gd name="connsiteX29" fmla="*/ 1012031 w 2629295"/>
              <a:gd name="connsiteY29" fmla="*/ 233363 h 595313"/>
              <a:gd name="connsiteX30" fmla="*/ 1045369 w 2629295"/>
              <a:gd name="connsiteY30" fmla="*/ 228600 h 595313"/>
              <a:gd name="connsiteX31" fmla="*/ 1088231 w 2629295"/>
              <a:gd name="connsiteY31" fmla="*/ 219075 h 595313"/>
              <a:gd name="connsiteX32" fmla="*/ 1102519 w 2629295"/>
              <a:gd name="connsiteY32" fmla="*/ 209550 h 595313"/>
              <a:gd name="connsiteX33" fmla="*/ 1116806 w 2629295"/>
              <a:gd name="connsiteY33" fmla="*/ 190500 h 595313"/>
              <a:gd name="connsiteX34" fmla="*/ 1135856 w 2629295"/>
              <a:gd name="connsiteY34" fmla="*/ 180975 h 595313"/>
              <a:gd name="connsiteX35" fmla="*/ 1164431 w 2629295"/>
              <a:gd name="connsiteY35" fmla="*/ 166688 h 595313"/>
              <a:gd name="connsiteX36" fmla="*/ 1197769 w 2629295"/>
              <a:gd name="connsiteY36" fmla="*/ 152400 h 595313"/>
              <a:gd name="connsiteX37" fmla="*/ 1226344 w 2629295"/>
              <a:gd name="connsiteY37" fmla="*/ 142875 h 595313"/>
              <a:gd name="connsiteX38" fmla="*/ 1235869 w 2629295"/>
              <a:gd name="connsiteY38" fmla="*/ 119063 h 595313"/>
              <a:gd name="connsiteX39" fmla="*/ 1269206 w 2629295"/>
              <a:gd name="connsiteY39" fmla="*/ 104775 h 595313"/>
              <a:gd name="connsiteX40" fmla="*/ 1273969 w 2629295"/>
              <a:gd name="connsiteY40" fmla="*/ 85725 h 595313"/>
              <a:gd name="connsiteX41" fmla="*/ 1302544 w 2629295"/>
              <a:gd name="connsiteY41" fmla="*/ 80963 h 595313"/>
              <a:gd name="connsiteX42" fmla="*/ 1316831 w 2629295"/>
              <a:gd name="connsiteY42" fmla="*/ 76200 h 595313"/>
              <a:gd name="connsiteX43" fmla="*/ 1335881 w 2629295"/>
              <a:gd name="connsiteY43" fmla="*/ 33338 h 595313"/>
              <a:gd name="connsiteX44" fmla="*/ 1369219 w 2629295"/>
              <a:gd name="connsiteY44" fmla="*/ 14288 h 595313"/>
              <a:gd name="connsiteX45" fmla="*/ 1454944 w 2629295"/>
              <a:gd name="connsiteY45" fmla="*/ 0 h 595313"/>
              <a:gd name="connsiteX46" fmla="*/ 1493044 w 2629295"/>
              <a:gd name="connsiteY46" fmla="*/ 4763 h 595313"/>
              <a:gd name="connsiteX47" fmla="*/ 1512094 w 2629295"/>
              <a:gd name="connsiteY47" fmla="*/ 33338 h 595313"/>
              <a:gd name="connsiteX48" fmla="*/ 1554956 w 2629295"/>
              <a:gd name="connsiteY48" fmla="*/ 66675 h 595313"/>
              <a:gd name="connsiteX49" fmla="*/ 1569244 w 2629295"/>
              <a:gd name="connsiteY49" fmla="*/ 76200 h 595313"/>
              <a:gd name="connsiteX50" fmla="*/ 1597819 w 2629295"/>
              <a:gd name="connsiteY50" fmla="*/ 85725 h 595313"/>
              <a:gd name="connsiteX51" fmla="*/ 1626394 w 2629295"/>
              <a:gd name="connsiteY51" fmla="*/ 104775 h 595313"/>
              <a:gd name="connsiteX52" fmla="*/ 1645444 w 2629295"/>
              <a:gd name="connsiteY52" fmla="*/ 133350 h 595313"/>
              <a:gd name="connsiteX53" fmla="*/ 1659731 w 2629295"/>
              <a:gd name="connsiteY53" fmla="*/ 142875 h 595313"/>
              <a:gd name="connsiteX54" fmla="*/ 1693069 w 2629295"/>
              <a:gd name="connsiteY54" fmla="*/ 152400 h 595313"/>
              <a:gd name="connsiteX55" fmla="*/ 1716881 w 2629295"/>
              <a:gd name="connsiteY55" fmla="*/ 157163 h 595313"/>
              <a:gd name="connsiteX56" fmla="*/ 1750219 w 2629295"/>
              <a:gd name="connsiteY56" fmla="*/ 161925 h 595313"/>
              <a:gd name="connsiteX57" fmla="*/ 1788319 w 2629295"/>
              <a:gd name="connsiteY57" fmla="*/ 171450 h 595313"/>
              <a:gd name="connsiteX58" fmla="*/ 1816894 w 2629295"/>
              <a:gd name="connsiteY58" fmla="*/ 195263 h 595313"/>
              <a:gd name="connsiteX59" fmla="*/ 1831181 w 2629295"/>
              <a:gd name="connsiteY59" fmla="*/ 200025 h 595313"/>
              <a:gd name="connsiteX60" fmla="*/ 1864519 w 2629295"/>
              <a:gd name="connsiteY60" fmla="*/ 233363 h 595313"/>
              <a:gd name="connsiteX61" fmla="*/ 1869281 w 2629295"/>
              <a:gd name="connsiteY61" fmla="*/ 271463 h 595313"/>
              <a:gd name="connsiteX62" fmla="*/ 1874044 w 2629295"/>
              <a:gd name="connsiteY62" fmla="*/ 285750 h 595313"/>
              <a:gd name="connsiteX63" fmla="*/ 1888331 w 2629295"/>
              <a:gd name="connsiteY63" fmla="*/ 290513 h 595313"/>
              <a:gd name="connsiteX64" fmla="*/ 1897856 w 2629295"/>
              <a:gd name="connsiteY64" fmla="*/ 304800 h 595313"/>
              <a:gd name="connsiteX65" fmla="*/ 1916906 w 2629295"/>
              <a:gd name="connsiteY65" fmla="*/ 347663 h 595313"/>
              <a:gd name="connsiteX66" fmla="*/ 1935956 w 2629295"/>
              <a:gd name="connsiteY66" fmla="*/ 357188 h 595313"/>
              <a:gd name="connsiteX67" fmla="*/ 1950244 w 2629295"/>
              <a:gd name="connsiteY67" fmla="*/ 366713 h 595313"/>
              <a:gd name="connsiteX68" fmla="*/ 2016919 w 2629295"/>
              <a:gd name="connsiteY68" fmla="*/ 376238 h 595313"/>
              <a:gd name="connsiteX69" fmla="*/ 2040731 w 2629295"/>
              <a:gd name="connsiteY69" fmla="*/ 381000 h 595313"/>
              <a:gd name="connsiteX70" fmla="*/ 2102644 w 2629295"/>
              <a:gd name="connsiteY70" fmla="*/ 371475 h 595313"/>
              <a:gd name="connsiteX71" fmla="*/ 2140744 w 2629295"/>
              <a:gd name="connsiteY71" fmla="*/ 323850 h 595313"/>
              <a:gd name="connsiteX72" fmla="*/ 2207419 w 2629295"/>
              <a:gd name="connsiteY72" fmla="*/ 309562 h 595313"/>
              <a:gd name="connsiteX73" fmla="*/ 2269331 w 2629295"/>
              <a:gd name="connsiteY73" fmla="*/ 304800 h 595313"/>
              <a:gd name="connsiteX74" fmla="*/ 2297906 w 2629295"/>
              <a:gd name="connsiteY74" fmla="*/ 295275 h 595313"/>
              <a:gd name="connsiteX75" fmla="*/ 2302669 w 2629295"/>
              <a:gd name="connsiteY75" fmla="*/ 271463 h 595313"/>
              <a:gd name="connsiteX76" fmla="*/ 2316956 w 2629295"/>
              <a:gd name="connsiteY76" fmla="*/ 266700 h 595313"/>
              <a:gd name="connsiteX77" fmla="*/ 2326481 w 2629295"/>
              <a:gd name="connsiteY77" fmla="*/ 252413 h 595313"/>
              <a:gd name="connsiteX78" fmla="*/ 2359819 w 2629295"/>
              <a:gd name="connsiteY78" fmla="*/ 233363 h 595313"/>
              <a:gd name="connsiteX79" fmla="*/ 2374106 w 2629295"/>
              <a:gd name="connsiteY79" fmla="*/ 219075 h 595313"/>
              <a:gd name="connsiteX80" fmla="*/ 2388394 w 2629295"/>
              <a:gd name="connsiteY80" fmla="*/ 209550 h 595313"/>
              <a:gd name="connsiteX81" fmla="*/ 2407444 w 2629295"/>
              <a:gd name="connsiteY81" fmla="*/ 180975 h 595313"/>
              <a:gd name="connsiteX82" fmla="*/ 2445544 w 2629295"/>
              <a:gd name="connsiteY82" fmla="*/ 138112 h 595313"/>
              <a:gd name="connsiteX83" fmla="*/ 2469356 w 2629295"/>
              <a:gd name="connsiteY83" fmla="*/ 85725 h 595313"/>
              <a:gd name="connsiteX84" fmla="*/ 2497932 w 2629295"/>
              <a:gd name="connsiteY84" fmla="*/ 38100 h 595313"/>
              <a:gd name="connsiteX85" fmla="*/ 2550319 w 2629295"/>
              <a:gd name="connsiteY85" fmla="*/ 9525 h 595313"/>
              <a:gd name="connsiteX86" fmla="*/ 2616995 w 2629295"/>
              <a:gd name="connsiteY86" fmla="*/ 23813 h 595313"/>
              <a:gd name="connsiteX87" fmla="*/ 2626518 w 2629295"/>
              <a:gd name="connsiteY87" fmla="*/ 52388 h 595313"/>
              <a:gd name="connsiteX88" fmla="*/ 2616993 w 2629295"/>
              <a:gd name="connsiteY88" fmla="*/ 104775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629295" h="595313">
                <a:moveTo>
                  <a:pt x="0" y="595313"/>
                </a:moveTo>
                <a:cubicBezTo>
                  <a:pt x="17463" y="584201"/>
                  <a:pt x="27782" y="584995"/>
                  <a:pt x="52389" y="561976"/>
                </a:cubicBezTo>
                <a:cubicBezTo>
                  <a:pt x="60327" y="550070"/>
                  <a:pt x="73026" y="538163"/>
                  <a:pt x="80964" y="526257"/>
                </a:cubicBezTo>
                <a:cubicBezTo>
                  <a:pt x="83345" y="515938"/>
                  <a:pt x="76202" y="517525"/>
                  <a:pt x="90489" y="523875"/>
                </a:cubicBezTo>
                <a:lnTo>
                  <a:pt x="97634" y="500063"/>
                </a:lnTo>
                <a:lnTo>
                  <a:pt x="109539" y="500063"/>
                </a:lnTo>
                <a:lnTo>
                  <a:pt x="138114" y="488157"/>
                </a:lnTo>
                <a:cubicBezTo>
                  <a:pt x="148036" y="482204"/>
                  <a:pt x="160340" y="469503"/>
                  <a:pt x="169071" y="464344"/>
                </a:cubicBezTo>
                <a:cubicBezTo>
                  <a:pt x="177802" y="459185"/>
                  <a:pt x="173040" y="442912"/>
                  <a:pt x="183359" y="440531"/>
                </a:cubicBezTo>
                <a:cubicBezTo>
                  <a:pt x="191296" y="441325"/>
                  <a:pt x="203996" y="434975"/>
                  <a:pt x="211933" y="435769"/>
                </a:cubicBezTo>
                <a:lnTo>
                  <a:pt x="209552" y="423862"/>
                </a:lnTo>
                <a:lnTo>
                  <a:pt x="261939" y="426243"/>
                </a:lnTo>
                <a:lnTo>
                  <a:pt x="314327" y="414337"/>
                </a:lnTo>
                <a:cubicBezTo>
                  <a:pt x="327027" y="407193"/>
                  <a:pt x="356396" y="431007"/>
                  <a:pt x="369096" y="423863"/>
                </a:cubicBezTo>
                <a:lnTo>
                  <a:pt x="361952" y="416719"/>
                </a:lnTo>
                <a:lnTo>
                  <a:pt x="409577" y="419099"/>
                </a:lnTo>
                <a:lnTo>
                  <a:pt x="450058" y="385764"/>
                </a:lnTo>
                <a:cubicBezTo>
                  <a:pt x="461964" y="379811"/>
                  <a:pt x="463155" y="373063"/>
                  <a:pt x="478633" y="366713"/>
                </a:cubicBezTo>
                <a:cubicBezTo>
                  <a:pt x="494111" y="360363"/>
                  <a:pt x="518993" y="350349"/>
                  <a:pt x="535781" y="347663"/>
                </a:cubicBezTo>
                <a:cubicBezTo>
                  <a:pt x="552569" y="344977"/>
                  <a:pt x="568316" y="356883"/>
                  <a:pt x="579364" y="350598"/>
                </a:cubicBezTo>
                <a:cubicBezTo>
                  <a:pt x="590412" y="344313"/>
                  <a:pt x="592597" y="312715"/>
                  <a:pt x="602067" y="309952"/>
                </a:cubicBezTo>
                <a:cubicBezTo>
                  <a:pt x="611537" y="307189"/>
                  <a:pt x="611233" y="338715"/>
                  <a:pt x="636183" y="334017"/>
                </a:cubicBezTo>
                <a:cubicBezTo>
                  <a:pt x="661133" y="329319"/>
                  <a:pt x="721584" y="308407"/>
                  <a:pt x="748034" y="300427"/>
                </a:cubicBezTo>
                <a:cubicBezTo>
                  <a:pt x="774484" y="292447"/>
                  <a:pt x="782353" y="286441"/>
                  <a:pt x="794881" y="286139"/>
                </a:cubicBezTo>
                <a:cubicBezTo>
                  <a:pt x="807409" y="285838"/>
                  <a:pt x="811060" y="301858"/>
                  <a:pt x="823203" y="298618"/>
                </a:cubicBezTo>
                <a:cubicBezTo>
                  <a:pt x="835346" y="295378"/>
                  <a:pt x="861640" y="268224"/>
                  <a:pt x="867737" y="266700"/>
                </a:cubicBezTo>
                <a:cubicBezTo>
                  <a:pt x="908273" y="239676"/>
                  <a:pt x="899864" y="219056"/>
                  <a:pt x="954104" y="213030"/>
                </a:cubicBezTo>
                <a:cubicBezTo>
                  <a:pt x="974170" y="208013"/>
                  <a:pt x="968245" y="229181"/>
                  <a:pt x="973931" y="233363"/>
                </a:cubicBezTo>
                <a:cubicBezTo>
                  <a:pt x="979617" y="237545"/>
                  <a:pt x="983456" y="236538"/>
                  <a:pt x="988219" y="238125"/>
                </a:cubicBezTo>
                <a:cubicBezTo>
                  <a:pt x="996156" y="236538"/>
                  <a:pt x="1004047" y="234694"/>
                  <a:pt x="1012031" y="233363"/>
                </a:cubicBezTo>
                <a:cubicBezTo>
                  <a:pt x="1023104" y="231518"/>
                  <a:pt x="1034336" y="230669"/>
                  <a:pt x="1045369" y="228600"/>
                </a:cubicBezTo>
                <a:cubicBezTo>
                  <a:pt x="1059754" y="225903"/>
                  <a:pt x="1073944" y="222250"/>
                  <a:pt x="1088231" y="219075"/>
                </a:cubicBezTo>
                <a:cubicBezTo>
                  <a:pt x="1092994" y="215900"/>
                  <a:pt x="1098472" y="213597"/>
                  <a:pt x="1102519" y="209550"/>
                </a:cubicBezTo>
                <a:cubicBezTo>
                  <a:pt x="1108132" y="203937"/>
                  <a:pt x="1110780" y="195666"/>
                  <a:pt x="1116806" y="190500"/>
                </a:cubicBezTo>
                <a:cubicBezTo>
                  <a:pt x="1122196" y="185880"/>
                  <a:pt x="1129692" y="184497"/>
                  <a:pt x="1135856" y="180975"/>
                </a:cubicBezTo>
                <a:cubicBezTo>
                  <a:pt x="1161705" y="166204"/>
                  <a:pt x="1138238" y="175418"/>
                  <a:pt x="1164431" y="166688"/>
                </a:cubicBezTo>
                <a:cubicBezTo>
                  <a:pt x="1187098" y="151577"/>
                  <a:pt x="1169812" y="160787"/>
                  <a:pt x="1197769" y="152400"/>
                </a:cubicBezTo>
                <a:cubicBezTo>
                  <a:pt x="1207386" y="149515"/>
                  <a:pt x="1226344" y="142875"/>
                  <a:pt x="1226344" y="142875"/>
                </a:cubicBezTo>
                <a:cubicBezTo>
                  <a:pt x="1229519" y="134938"/>
                  <a:pt x="1230900" y="126019"/>
                  <a:pt x="1235869" y="119063"/>
                </a:cubicBezTo>
                <a:cubicBezTo>
                  <a:pt x="1243019" y="109053"/>
                  <a:pt x="1258993" y="107328"/>
                  <a:pt x="1269206" y="104775"/>
                </a:cubicBezTo>
                <a:cubicBezTo>
                  <a:pt x="1270794" y="98425"/>
                  <a:pt x="1268643" y="89529"/>
                  <a:pt x="1273969" y="85725"/>
                </a:cubicBezTo>
                <a:cubicBezTo>
                  <a:pt x="1281827" y="80112"/>
                  <a:pt x="1293118" y="83058"/>
                  <a:pt x="1302544" y="80963"/>
                </a:cubicBezTo>
                <a:cubicBezTo>
                  <a:pt x="1307444" y="79874"/>
                  <a:pt x="1312069" y="77788"/>
                  <a:pt x="1316831" y="76200"/>
                </a:cubicBezTo>
                <a:cubicBezTo>
                  <a:pt x="1331925" y="53559"/>
                  <a:pt x="1324546" y="67343"/>
                  <a:pt x="1335881" y="33338"/>
                </a:cubicBezTo>
                <a:cubicBezTo>
                  <a:pt x="1341273" y="17162"/>
                  <a:pt x="1356777" y="18020"/>
                  <a:pt x="1369219" y="14288"/>
                </a:cubicBezTo>
                <a:cubicBezTo>
                  <a:pt x="1423118" y="-1881"/>
                  <a:pt x="1374101" y="6738"/>
                  <a:pt x="1454944" y="0"/>
                </a:cubicBezTo>
                <a:cubicBezTo>
                  <a:pt x="1467644" y="1588"/>
                  <a:pt x="1481989" y="-1686"/>
                  <a:pt x="1493044" y="4763"/>
                </a:cubicBezTo>
                <a:cubicBezTo>
                  <a:pt x="1502932" y="10531"/>
                  <a:pt x="1505744" y="23813"/>
                  <a:pt x="1512094" y="33338"/>
                </a:cubicBezTo>
                <a:cubicBezTo>
                  <a:pt x="1521047" y="46767"/>
                  <a:pt x="1543603" y="59106"/>
                  <a:pt x="1554956" y="66675"/>
                </a:cubicBezTo>
                <a:lnTo>
                  <a:pt x="1569244" y="76200"/>
                </a:lnTo>
                <a:cubicBezTo>
                  <a:pt x="1577598" y="81769"/>
                  <a:pt x="1597819" y="85725"/>
                  <a:pt x="1597819" y="85725"/>
                </a:cubicBezTo>
                <a:cubicBezTo>
                  <a:pt x="1607344" y="92075"/>
                  <a:pt x="1622774" y="93915"/>
                  <a:pt x="1626394" y="104775"/>
                </a:cubicBezTo>
                <a:cubicBezTo>
                  <a:pt x="1632263" y="122386"/>
                  <a:pt x="1628977" y="119628"/>
                  <a:pt x="1645444" y="133350"/>
                </a:cubicBezTo>
                <a:cubicBezTo>
                  <a:pt x="1649841" y="137014"/>
                  <a:pt x="1654612" y="140315"/>
                  <a:pt x="1659731" y="142875"/>
                </a:cubicBezTo>
                <a:cubicBezTo>
                  <a:pt x="1666098" y="146059"/>
                  <a:pt x="1687571" y="151178"/>
                  <a:pt x="1693069" y="152400"/>
                </a:cubicBezTo>
                <a:cubicBezTo>
                  <a:pt x="1700971" y="154156"/>
                  <a:pt x="1708897" y="155832"/>
                  <a:pt x="1716881" y="157163"/>
                </a:cubicBezTo>
                <a:cubicBezTo>
                  <a:pt x="1727954" y="159008"/>
                  <a:pt x="1739212" y="159724"/>
                  <a:pt x="1750219" y="161925"/>
                </a:cubicBezTo>
                <a:cubicBezTo>
                  <a:pt x="1763056" y="164492"/>
                  <a:pt x="1788319" y="171450"/>
                  <a:pt x="1788319" y="171450"/>
                </a:cubicBezTo>
                <a:cubicBezTo>
                  <a:pt x="1798853" y="181985"/>
                  <a:pt x="1803631" y="188632"/>
                  <a:pt x="1816894" y="195263"/>
                </a:cubicBezTo>
                <a:cubicBezTo>
                  <a:pt x="1821384" y="197508"/>
                  <a:pt x="1826419" y="198438"/>
                  <a:pt x="1831181" y="200025"/>
                </a:cubicBezTo>
                <a:cubicBezTo>
                  <a:pt x="1863933" y="221860"/>
                  <a:pt x="1856136" y="208215"/>
                  <a:pt x="1864519" y="233363"/>
                </a:cubicBezTo>
                <a:cubicBezTo>
                  <a:pt x="1866106" y="246063"/>
                  <a:pt x="1866991" y="258871"/>
                  <a:pt x="1869281" y="271463"/>
                </a:cubicBezTo>
                <a:cubicBezTo>
                  <a:pt x="1870179" y="276402"/>
                  <a:pt x="1870494" y="282200"/>
                  <a:pt x="1874044" y="285750"/>
                </a:cubicBezTo>
                <a:cubicBezTo>
                  <a:pt x="1877594" y="289300"/>
                  <a:pt x="1883569" y="288925"/>
                  <a:pt x="1888331" y="290513"/>
                </a:cubicBezTo>
                <a:cubicBezTo>
                  <a:pt x="1891506" y="295275"/>
                  <a:pt x="1895531" y="299570"/>
                  <a:pt x="1897856" y="304800"/>
                </a:cubicBezTo>
                <a:cubicBezTo>
                  <a:pt x="1902732" y="315771"/>
                  <a:pt x="1905494" y="338153"/>
                  <a:pt x="1916906" y="347663"/>
                </a:cubicBezTo>
                <a:cubicBezTo>
                  <a:pt x="1922360" y="352208"/>
                  <a:pt x="1929792" y="353666"/>
                  <a:pt x="1935956" y="357188"/>
                </a:cubicBezTo>
                <a:cubicBezTo>
                  <a:pt x="1940926" y="360028"/>
                  <a:pt x="1945124" y="364153"/>
                  <a:pt x="1950244" y="366713"/>
                </a:cubicBezTo>
                <a:cubicBezTo>
                  <a:pt x="1968567" y="375874"/>
                  <a:pt x="2003541" y="375022"/>
                  <a:pt x="2016919" y="376238"/>
                </a:cubicBezTo>
                <a:cubicBezTo>
                  <a:pt x="2024856" y="377825"/>
                  <a:pt x="2032637" y="381000"/>
                  <a:pt x="2040731" y="381000"/>
                </a:cubicBezTo>
                <a:cubicBezTo>
                  <a:pt x="2077568" y="381000"/>
                  <a:pt x="2078187" y="379628"/>
                  <a:pt x="2102644" y="371475"/>
                </a:cubicBezTo>
                <a:cubicBezTo>
                  <a:pt x="2104231" y="365125"/>
                  <a:pt x="2123281" y="334169"/>
                  <a:pt x="2140744" y="323850"/>
                </a:cubicBezTo>
                <a:cubicBezTo>
                  <a:pt x="2158207" y="313531"/>
                  <a:pt x="2180432" y="317499"/>
                  <a:pt x="2207419" y="309562"/>
                </a:cubicBezTo>
                <a:cubicBezTo>
                  <a:pt x="2234406" y="301625"/>
                  <a:pt x="2254250" y="307181"/>
                  <a:pt x="2269331" y="304800"/>
                </a:cubicBezTo>
                <a:cubicBezTo>
                  <a:pt x="2284412" y="302419"/>
                  <a:pt x="2288381" y="298450"/>
                  <a:pt x="2297906" y="295275"/>
                </a:cubicBezTo>
                <a:cubicBezTo>
                  <a:pt x="2299494" y="287338"/>
                  <a:pt x="2298179" y="278198"/>
                  <a:pt x="2302669" y="271463"/>
                </a:cubicBezTo>
                <a:cubicBezTo>
                  <a:pt x="2305454" y="267286"/>
                  <a:pt x="2313036" y="269836"/>
                  <a:pt x="2316956" y="266700"/>
                </a:cubicBezTo>
                <a:cubicBezTo>
                  <a:pt x="2321425" y="263124"/>
                  <a:pt x="2322434" y="256460"/>
                  <a:pt x="2326481" y="252413"/>
                </a:cubicBezTo>
                <a:cubicBezTo>
                  <a:pt x="2340899" y="237995"/>
                  <a:pt x="2343470" y="238812"/>
                  <a:pt x="2359819" y="233363"/>
                </a:cubicBezTo>
                <a:cubicBezTo>
                  <a:pt x="2364581" y="228600"/>
                  <a:pt x="2368932" y="223387"/>
                  <a:pt x="2374106" y="219075"/>
                </a:cubicBezTo>
                <a:cubicBezTo>
                  <a:pt x="2378503" y="215411"/>
                  <a:pt x="2384625" y="213858"/>
                  <a:pt x="2388394" y="209550"/>
                </a:cubicBezTo>
                <a:cubicBezTo>
                  <a:pt x="2395932" y="200935"/>
                  <a:pt x="2397919" y="192881"/>
                  <a:pt x="2407444" y="180975"/>
                </a:cubicBezTo>
                <a:cubicBezTo>
                  <a:pt x="2416969" y="169069"/>
                  <a:pt x="2435225" y="153987"/>
                  <a:pt x="2445544" y="138112"/>
                </a:cubicBezTo>
                <a:cubicBezTo>
                  <a:pt x="2455863" y="122237"/>
                  <a:pt x="2460625" y="102394"/>
                  <a:pt x="2469356" y="85725"/>
                </a:cubicBezTo>
                <a:cubicBezTo>
                  <a:pt x="2478087" y="69056"/>
                  <a:pt x="2484438" y="50800"/>
                  <a:pt x="2497932" y="38100"/>
                </a:cubicBezTo>
                <a:cubicBezTo>
                  <a:pt x="2511426" y="25400"/>
                  <a:pt x="2539207" y="10319"/>
                  <a:pt x="2550319" y="9525"/>
                </a:cubicBezTo>
                <a:cubicBezTo>
                  <a:pt x="2561431" y="8731"/>
                  <a:pt x="2603501" y="23813"/>
                  <a:pt x="2616995" y="23813"/>
                </a:cubicBezTo>
                <a:cubicBezTo>
                  <a:pt x="2630489" y="23813"/>
                  <a:pt x="2615406" y="48419"/>
                  <a:pt x="2626518" y="52388"/>
                </a:cubicBezTo>
                <a:cubicBezTo>
                  <a:pt x="2637630" y="56357"/>
                  <a:pt x="2611437" y="102394"/>
                  <a:pt x="2616993" y="1047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>
            <a:stCxn id="9" idx="88"/>
            <a:endCxn id="5" idx="1"/>
          </p:cNvCxnSpPr>
          <p:nvPr/>
        </p:nvCxnSpPr>
        <p:spPr>
          <a:xfrm>
            <a:off x="3328985" y="4505325"/>
            <a:ext cx="3505044" cy="352761"/>
          </a:xfrm>
          <a:prstGeom prst="straightConnector1">
            <a:avLst/>
          </a:prstGeom>
          <a:ln w="19050">
            <a:solidFill>
              <a:schemeClr val="bg1"/>
            </a:solidFill>
            <a:prstDash val="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115" idx="3"/>
            <a:endCxn id="5" idx="1"/>
          </p:cNvCxnSpPr>
          <p:nvPr/>
        </p:nvCxnSpPr>
        <p:spPr>
          <a:xfrm flipV="1">
            <a:off x="2856463" y="4858086"/>
            <a:ext cx="3977566" cy="1390315"/>
          </a:xfrm>
          <a:prstGeom prst="straightConnector1">
            <a:avLst/>
          </a:prstGeom>
          <a:ln w="19050">
            <a:solidFill>
              <a:schemeClr val="bg1"/>
            </a:solidFill>
            <a:prstDash val="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111" idx="3"/>
            <a:endCxn id="6" idx="1"/>
          </p:cNvCxnSpPr>
          <p:nvPr/>
        </p:nvCxnSpPr>
        <p:spPr>
          <a:xfrm>
            <a:off x="2312667" y="722"/>
            <a:ext cx="3651447" cy="2282077"/>
          </a:xfrm>
          <a:prstGeom prst="straightConnector1">
            <a:avLst/>
          </a:prstGeom>
          <a:ln w="19050">
            <a:solidFill>
              <a:schemeClr val="bg1"/>
            </a:solidFill>
            <a:prstDash val="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88"/>
            <a:endCxn id="6" idx="1"/>
          </p:cNvCxnSpPr>
          <p:nvPr/>
        </p:nvCxnSpPr>
        <p:spPr>
          <a:xfrm flipV="1">
            <a:off x="3328985" y="2282799"/>
            <a:ext cx="2635129" cy="2222526"/>
          </a:xfrm>
          <a:prstGeom prst="straightConnector1">
            <a:avLst/>
          </a:prstGeom>
          <a:ln w="19050">
            <a:solidFill>
              <a:schemeClr val="bg1"/>
            </a:solidFill>
            <a:prstDash val="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19" name="Group 4118"/>
          <p:cNvGrpSpPr/>
          <p:nvPr/>
        </p:nvGrpSpPr>
        <p:grpSpPr>
          <a:xfrm>
            <a:off x="5882041" y="2706977"/>
            <a:ext cx="3117506" cy="1374169"/>
            <a:chOff x="5858471" y="2743200"/>
            <a:chExt cx="3117506" cy="1374169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8471" y="2831631"/>
              <a:ext cx="1301157" cy="560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339" y="3470147"/>
              <a:ext cx="1259517" cy="533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4420" y="3470147"/>
              <a:ext cx="1618056" cy="647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4282" y="2743200"/>
              <a:ext cx="1791695" cy="637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24" name="Group 4123"/>
          <p:cNvGrpSpPr/>
          <p:nvPr/>
        </p:nvGrpSpPr>
        <p:grpSpPr>
          <a:xfrm>
            <a:off x="5824719" y="5561168"/>
            <a:ext cx="3207361" cy="962819"/>
            <a:chOff x="5812325" y="5396465"/>
            <a:chExt cx="3207361" cy="962819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2325" y="5396465"/>
              <a:ext cx="1616075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749" y="5719521"/>
              <a:ext cx="1785937" cy="639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11" name="Rectangle 4110"/>
          <p:cNvSpPr/>
          <p:nvPr/>
        </p:nvSpPr>
        <p:spPr>
          <a:xfrm>
            <a:off x="2266948" y="-22315"/>
            <a:ext cx="45719" cy="46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115" name="Rectangle 4114"/>
          <p:cNvSpPr/>
          <p:nvPr/>
        </p:nvSpPr>
        <p:spPr>
          <a:xfrm>
            <a:off x="2810744" y="6220223"/>
            <a:ext cx="45719" cy="56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4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Chart\Chart\CO RIP\Imp Comm\2018-4\Background-UCREFR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" y="0"/>
            <a:ext cx="9142114" cy="68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59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66700" y="1904912"/>
            <a:ext cx="8877300" cy="1524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800" u="sng" dirty="0" smtClean="0">
                <a:solidFill>
                  <a:schemeClr val="bg1"/>
                </a:solidFill>
                <a:effectLst/>
                <a:latin typeface="Arial" charset="0"/>
              </a:rPr>
              <a:t>Recover the endangered fish 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charset="0"/>
              </a:rPr>
              <a:t>as water development proceeds in compliance with the Endangered Species Act, state water law, interstate compacts, and federal trust responsibilities to tribes</a:t>
            </a:r>
            <a:r>
              <a:rPr lang="en-US" sz="2800" b="0" dirty="0" smtClean="0">
                <a:solidFill>
                  <a:schemeClr val="bg1"/>
                </a:solidFill>
                <a:effectLst/>
                <a:latin typeface="Arial" charset="0"/>
              </a:rPr>
              <a:t>.</a:t>
            </a:r>
          </a:p>
        </p:txBody>
      </p:sp>
      <p:pic>
        <p:nvPicPr>
          <p:cNvPr id="25604" name="Picture 3" descr="IMG0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708400"/>
            <a:ext cx="3914775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65925" name="Rectangle 5"/>
          <p:cNvSpPr>
            <a:spLocks noChangeArrowheads="1"/>
          </p:cNvSpPr>
          <p:nvPr/>
        </p:nvSpPr>
        <p:spPr bwMode="auto">
          <a:xfrm>
            <a:off x="719328" y="457200"/>
            <a:ext cx="746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Recovery </a:t>
            </a: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Programs’ </a:t>
            </a:r>
            <a:r>
              <a:rPr lang="en-US" sz="4000" b="1" dirty="0">
                <a:solidFill>
                  <a:schemeClr val="bg1"/>
                </a:solidFill>
                <a:latin typeface="+mj-lt"/>
              </a:rPr>
              <a:t>Goal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70041" cy="11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r="14656"/>
          <a:stretch/>
        </p:blipFill>
        <p:spPr>
          <a:xfrm>
            <a:off x="627688" y="3708400"/>
            <a:ext cx="3566160" cy="2966337"/>
          </a:xfrm>
          <a:prstGeom prst="rect">
            <a:avLst/>
          </a:prstGeom>
          <a:ln w="603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85634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8832" y="370092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</a:rPr>
              <a:t>2020 Forecasted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</a:rPr>
              <a:t>unoff (Apr-Jul)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</a:rPr>
              <a:t>as Percent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</a:rPr>
              <a:t>ongterm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</a:rPr>
              <a:t> Average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52600"/>
            <a:ext cx="4308958" cy="510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199" y="2160894"/>
            <a:ext cx="2895601" cy="5847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Green River Flaming Gorge Inflow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92%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457701" y="4664710"/>
            <a:ext cx="628747" cy="64857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10200" y="4495800"/>
            <a:ext cx="1752600" cy="5847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Colorado @ Cameo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</a:t>
            </a:r>
            <a:r>
              <a:rPr lang="en-US" b="1" dirty="0" smtClean="0">
                <a:solidFill>
                  <a:srgbClr val="000066"/>
                </a:solidFill>
                <a:latin typeface="Tahoma"/>
              </a:rPr>
              <a:t>85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2464459"/>
            <a:ext cx="1828800" cy="5847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Yampa @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Deerlodge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104%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7701" y="5327814"/>
            <a:ext cx="1409700" cy="584775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Gunnison @ GJ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</a:t>
            </a:r>
            <a:r>
              <a:rPr lang="en-US" b="1" dirty="0" smtClean="0">
                <a:solidFill>
                  <a:srgbClr val="000066"/>
                </a:solidFill>
                <a:latin typeface="Tahoma"/>
              </a:rPr>
              <a:t>58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3073063" y="5620201"/>
            <a:ext cx="504681" cy="47649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flipV="1">
            <a:off x="4419600" y="3049234"/>
            <a:ext cx="914400" cy="67462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flipV="1">
            <a:off x="4170121" y="3911514"/>
            <a:ext cx="1259129" cy="113886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29250" y="3619127"/>
            <a:ext cx="1504950" cy="5847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White @ Watson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</a:t>
            </a:r>
            <a:r>
              <a:rPr lang="en-US" b="1" dirty="0" smtClean="0">
                <a:solidFill>
                  <a:srgbClr val="000066"/>
                </a:solidFill>
                <a:latin typeface="Tahoma"/>
              </a:rPr>
              <a:t>80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3523" y="3959964"/>
            <a:ext cx="1904999" cy="584775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Duchesne @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Randlett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</a:t>
            </a:r>
            <a:r>
              <a:rPr lang="en-US" b="1" dirty="0" smtClean="0">
                <a:solidFill>
                  <a:srgbClr val="000066"/>
                </a:solidFill>
                <a:latin typeface="Tahoma"/>
              </a:rPr>
              <a:t>82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8363" y="6096696"/>
            <a:ext cx="1591637" cy="584775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San Juan @ Bluff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</a:t>
            </a:r>
            <a:r>
              <a:rPr lang="en-US" b="1" dirty="0" smtClean="0">
                <a:solidFill>
                  <a:srgbClr val="000066"/>
                </a:solidFill>
                <a:latin typeface="Tahoma"/>
              </a:rPr>
              <a:t>50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592879" y="4555625"/>
            <a:ext cx="836371" cy="21817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>
            <a:off x="2667000" y="2745669"/>
            <a:ext cx="1371600" cy="607131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V="1">
            <a:off x="2771776" y="3814051"/>
            <a:ext cx="1067714" cy="43830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00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794" y="1752600"/>
            <a:ext cx="4308958" cy="5105400"/>
          </a:xfrm>
          <a:prstGeom prst="rect">
            <a:avLst/>
          </a:prstGeom>
        </p:spPr>
      </p:pic>
      <p:pic>
        <p:nvPicPr>
          <p:cNvPr id="18" name="Picture 8" descr="U:\NEPA ESA Compliance\Gorge\Hi FG flow 2005\stirr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071"/>
            <a:ext cx="2608706" cy="200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1983179" y="3384468"/>
            <a:ext cx="1140031" cy="368135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55" y="4753613"/>
            <a:ext cx="2805850" cy="2104387"/>
          </a:xfrm>
          <a:prstGeom prst="rect">
            <a:avLst/>
          </a:prstGeom>
          <a:effectLst>
            <a:softEdge rad="0"/>
          </a:effectLst>
        </p:spPr>
      </p:pic>
      <p:cxnSp>
        <p:nvCxnSpPr>
          <p:cNvPr id="30" name="Straight Arrow Connector 29"/>
          <p:cNvCxnSpPr/>
          <p:nvPr/>
        </p:nvCxnSpPr>
        <p:spPr>
          <a:xfrm flipH="1" flipV="1">
            <a:off x="3040083" y="4868883"/>
            <a:ext cx="2844670" cy="1068779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01932" y="602607"/>
            <a:ext cx="5355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Flow and Floodplain Management</a:t>
            </a:r>
            <a:endParaRPr lang="en-US" sz="2800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17" y="1513876"/>
            <a:ext cx="3607130" cy="270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9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Chart\Chart\CO RIP\Imp Comm\2018-4\Background-UCREF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" y="0"/>
            <a:ext cx="9142114" cy="68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6743" y="310896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ESA (Section 4) Updates: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Progress and Projected Timelines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67643" y="1981200"/>
          <a:ext cx="8610600" cy="4608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0">
                  <a:extLst>
                    <a:ext uri="{9D8B030D-6E8A-4147-A177-3AD203B41FA5}">
                      <a16:colId xmlns:a16="http://schemas.microsoft.com/office/drawing/2014/main" val="1787738351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4259669476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1552817484"/>
                    </a:ext>
                  </a:extLst>
                </a:gridCol>
                <a:gridCol w="1523057">
                  <a:extLst>
                    <a:ext uri="{9D8B030D-6E8A-4147-A177-3AD203B41FA5}">
                      <a16:colId xmlns:a16="http://schemas.microsoft.com/office/drawing/2014/main" val="912910966"/>
                    </a:ext>
                  </a:extLst>
                </a:gridCol>
                <a:gridCol w="1347143">
                  <a:extLst>
                    <a:ext uri="{9D8B030D-6E8A-4147-A177-3AD203B41FA5}">
                      <a16:colId xmlns:a16="http://schemas.microsoft.com/office/drawing/2014/main" val="243496601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504106173"/>
                    </a:ext>
                  </a:extLst>
                </a:gridCol>
              </a:tblGrid>
              <a:tr h="91582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Species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SSA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5-Yr Reviews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PDL + 4(d) rule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Final Rule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Revise Recovery Plan? 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480350"/>
                  </a:ext>
                </a:extLst>
              </a:tr>
              <a:tr h="91582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Humpback Chub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Complete;</a:t>
                      </a:r>
                      <a:r>
                        <a:rPr lang="en-US" sz="1400" baseline="0" dirty="0" smtClean="0"/>
                        <a:t> 3/2018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Complete;</a:t>
                      </a:r>
                    </a:p>
                    <a:p>
                      <a:pPr algn="ctr"/>
                      <a:r>
                        <a:rPr lang="en-US" sz="1400" dirty="0" smtClean="0"/>
                        <a:t>2011; 3/2018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Publ. in </a:t>
                      </a:r>
                      <a:r>
                        <a:rPr lang="en-US" sz="1400" i="1" dirty="0" smtClean="0"/>
                        <a:t>Fed</a:t>
                      </a:r>
                      <a:r>
                        <a:rPr lang="en-US" sz="1400" i="1" baseline="0" dirty="0" smtClean="0"/>
                        <a:t> Reg</a:t>
                      </a:r>
                      <a:r>
                        <a:rPr lang="en-US" sz="1400" baseline="0" dirty="0" smtClean="0"/>
                        <a:t>. Jan 22, 2020; publ. </a:t>
                      </a:r>
                      <a:r>
                        <a:rPr lang="en-US" sz="1400" baseline="0" dirty="0" err="1" smtClean="0"/>
                        <a:t>comm</a:t>
                      </a:r>
                      <a:r>
                        <a:rPr lang="en-US" sz="1400" baseline="0" dirty="0" smtClean="0"/>
                        <a:t> period closed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 – after Final Rule</a:t>
                      </a:r>
                      <a:r>
                        <a:rPr lang="en-US" sz="1200" baseline="0" dirty="0" smtClean="0"/>
                        <a:t> clears region and draft </a:t>
                      </a:r>
                      <a:r>
                        <a:rPr lang="en-US" sz="1200" baseline="0" dirty="0" err="1" smtClean="0"/>
                        <a:t>RtoC</a:t>
                      </a:r>
                      <a:r>
                        <a:rPr lang="en-US" sz="1200" baseline="0" dirty="0" smtClean="0"/>
                        <a:t> submitted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1660242"/>
                  </a:ext>
                </a:extLst>
              </a:tr>
              <a:tr h="91582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Razorback Sucker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Complete;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9/2018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Complete; 2012; 9/2018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Signed by RD Walsh 9/30/2019 – sent to HQ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?? Depends on scope and breadth of comments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 – to</a:t>
                      </a:r>
                      <a:r>
                        <a:rPr lang="en-US" sz="1200" baseline="0" dirty="0" smtClean="0"/>
                        <a:t> occur after Final Rule is complete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6169587"/>
                  </a:ext>
                </a:extLst>
              </a:tr>
              <a:tr h="91582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Colorado Pikeminnow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 Complete 04/20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  <a:r>
                        <a:rPr lang="en-US" sz="1400" baseline="0" dirty="0" smtClean="0"/>
                        <a:t> / June 2020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 - Remains</a:t>
                      </a:r>
                      <a:r>
                        <a:rPr lang="en-US" sz="1400" baseline="0" dirty="0" smtClean="0"/>
                        <a:t> Endangered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 – start</a:t>
                      </a:r>
                      <a:r>
                        <a:rPr lang="en-US" sz="1400" baseline="0" dirty="0" smtClean="0"/>
                        <a:t> Summer 2020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4864426"/>
                  </a:ext>
                </a:extLst>
              </a:tr>
              <a:tr h="91582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Bonytail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Complete:</a:t>
                      </a:r>
                    </a:p>
                    <a:p>
                      <a:pPr algn="ctr"/>
                      <a:r>
                        <a:rPr lang="en-US" sz="1400" dirty="0" smtClean="0"/>
                        <a:t>2012; 6/2019 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 - Remains</a:t>
                      </a:r>
                      <a:r>
                        <a:rPr lang="en-US" sz="1400" baseline="0" dirty="0" smtClean="0"/>
                        <a:t> Endangered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recommended at this time; reevaluate at next 5-Yr review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1152439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2726"/>
            <a:ext cx="1270041" cy="11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1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Colorado River Fish Listing Decisions: </a:t>
            </a:r>
            <a:br>
              <a:rPr lang="en-US" dirty="0" smtClean="0"/>
            </a:br>
            <a:r>
              <a:rPr lang="en-US" sz="3100" dirty="0" smtClean="0"/>
              <a:t>a Review</a:t>
            </a:r>
            <a:endParaRPr lang="en-US" sz="3100" dirty="0"/>
          </a:p>
        </p:txBody>
      </p:sp>
      <p:sp>
        <p:nvSpPr>
          <p:cNvPr id="7" name="Rectangle 6"/>
          <p:cNvSpPr/>
          <p:nvPr/>
        </p:nvSpPr>
        <p:spPr>
          <a:xfrm>
            <a:off x="598371" y="2839453"/>
            <a:ext cx="2752825" cy="13956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1196" y="2839453"/>
            <a:ext cx="2752825" cy="1395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4021" y="2839453"/>
            <a:ext cx="2752825" cy="13956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456" y="4414871"/>
            <a:ext cx="24881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species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[currently]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danger of extinction throughout all or a significant portion of its range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83542" y="4414871"/>
            <a:ext cx="24881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species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likely to become endangered in the foreseeable future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throughout all or a significant portion of its range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59628" y="4414871"/>
            <a:ext cx="24881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species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not likely to become endangered in the foreseeable future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throughout all or a significant portion of its range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2783" y="3394981"/>
            <a:ext cx="1530417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Endangered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06791" y="3409419"/>
            <a:ext cx="1530417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Threatened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0834" y="3409419"/>
            <a:ext cx="1530417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Recovered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047" y="1786304"/>
            <a:ext cx="2032535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Bonytail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4720" y="1568710"/>
            <a:ext cx="2032535" cy="70788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Colorado pikeminnow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94546" y="1649656"/>
            <a:ext cx="1664369" cy="70788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Razorback sucker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06175" y="1705980"/>
            <a:ext cx="1774258" cy="70788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Humpback chub</a:t>
            </a:r>
          </a:p>
        </p:txBody>
      </p:sp>
      <p:cxnSp>
        <p:nvCxnSpPr>
          <p:cNvPr id="5" name="Straight Arrow Connector 4"/>
          <p:cNvCxnSpPr>
            <a:stCxn id="16" idx="2"/>
          </p:cNvCxnSpPr>
          <p:nvPr/>
        </p:nvCxnSpPr>
        <p:spPr>
          <a:xfrm flipH="1">
            <a:off x="2980925" y="2276596"/>
            <a:ext cx="100063" cy="562857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770973" y="2181952"/>
            <a:ext cx="37350" cy="653039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719163" y="2221173"/>
            <a:ext cx="795789" cy="61828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891663" y="2357542"/>
            <a:ext cx="367965" cy="481911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54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92437"/>
            <a:ext cx="9144000" cy="5394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8373" y="122748"/>
            <a:ext cx="4371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Future Status of the Programs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462107"/>
            <a:ext cx="4059740" cy="1815882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Programs’ Cooperative Agreements signed through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PL 116-9 - Authorization for FY20 – FY23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Bills require a Report to Congress in FY21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Accomplishments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Status of the fish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Expenditures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Post 2023 Activities  &amp; costs</a:t>
            </a:r>
          </a:p>
        </p:txBody>
      </p:sp>
    </p:spTree>
    <p:extLst>
      <p:ext uri="{BB962C8B-B14F-4D97-AF65-F5344CB8AC3E}">
        <p14:creationId xmlns:p14="http://schemas.microsoft.com/office/powerpoint/2010/main" val="12720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ctr"/>
      <a:lstStyle>
        <a:defPPr>
          <a:defRPr sz="4600" b="1" dirty="0" smtClean="0">
            <a:latin typeface="Arial Narrow" panose="020B0606020202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</TotalTime>
  <Words>381</Words>
  <Application>Microsoft Office PowerPoint</Application>
  <PresentationFormat>On-screen Show (4:3)</PresentationFormat>
  <Paragraphs>81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Constantia</vt:lpstr>
      <vt:lpstr>Garamond</vt:lpstr>
      <vt:lpstr>Tahoma</vt:lpstr>
      <vt:lpstr>Office Theme</vt:lpstr>
      <vt:lpstr>1_Office Theme</vt:lpstr>
      <vt:lpstr>Custom Design</vt:lpstr>
      <vt:lpstr>PowerPoint Presentation</vt:lpstr>
      <vt:lpstr>PowerPoint Presentation</vt:lpstr>
      <vt:lpstr>PowerPoint Presentation</vt:lpstr>
      <vt:lpstr>Recover the endangered fish as water development proceeds in compliance with the Endangered Species Act, state water law, interstate compacts, and federal trust responsibilities to tribes.</vt:lpstr>
      <vt:lpstr>PowerPoint Presentation</vt:lpstr>
      <vt:lpstr>PowerPoint Presentation</vt:lpstr>
      <vt:lpstr>PowerPoint Presentation</vt:lpstr>
      <vt:lpstr>Colorado River Fish Listing Decisions:  a Review</vt:lpstr>
      <vt:lpstr>PowerPoint Presentation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McAbee, Kevin</dc:creator>
  <cp:lastModifiedBy>Chart, Tom</cp:lastModifiedBy>
  <cp:revision>100</cp:revision>
  <dcterms:created xsi:type="dcterms:W3CDTF">2018-11-29T14:29:49Z</dcterms:created>
  <dcterms:modified xsi:type="dcterms:W3CDTF">2020-05-17T14:34:52Z</dcterms:modified>
</cp:coreProperties>
</file>