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0"/>
  </p:notesMasterIdLst>
  <p:handoutMasterIdLst>
    <p:handoutMasterId r:id="rId11"/>
  </p:handoutMasterIdLst>
  <p:sldIdLst>
    <p:sldId id="344" r:id="rId5"/>
    <p:sldId id="352" r:id="rId6"/>
    <p:sldId id="353" r:id="rId7"/>
    <p:sldId id="354" r:id="rId8"/>
    <p:sldId id="350" r:id="rId9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606"/>
    <a:srgbClr val="7F7F7F"/>
    <a:srgbClr val="FDFBBB"/>
    <a:srgbClr val="F9F427"/>
    <a:srgbClr val="F4D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726741-F0DF-401A-B436-713EE30508CC}" v="207" dt="2020-05-18T21:47:26.0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90" d="100"/>
          <a:sy n="90" d="100"/>
        </p:scale>
        <p:origin x="80" y="133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Barnett" userId="b0881d18-c711-4212-bca2-ab10d6e604e8" providerId="ADAL" clId="{E9726741-F0DF-401A-B436-713EE30508CC}"/>
    <pc:docChg chg="custSel addSld delSld modSld">
      <pc:chgData name="Don Barnett" userId="b0881d18-c711-4212-bca2-ab10d6e604e8" providerId="ADAL" clId="{E9726741-F0DF-401A-B436-713EE30508CC}" dt="2020-05-18T21:47:26.012" v="554"/>
      <pc:docMkLst>
        <pc:docMk/>
      </pc:docMkLst>
      <pc:sldChg chg="modSp mod">
        <pc:chgData name="Don Barnett" userId="b0881d18-c711-4212-bca2-ab10d6e604e8" providerId="ADAL" clId="{E9726741-F0DF-401A-B436-713EE30508CC}" dt="2020-05-18T17:03:12.142" v="92" actId="20577"/>
        <pc:sldMkLst>
          <pc:docMk/>
          <pc:sldMk cId="3358048788" sldId="344"/>
        </pc:sldMkLst>
        <pc:spChg chg="mod">
          <ac:chgData name="Don Barnett" userId="b0881d18-c711-4212-bca2-ab10d6e604e8" providerId="ADAL" clId="{E9726741-F0DF-401A-B436-713EE30508CC}" dt="2020-05-18T17:00:17.842" v="21" actId="20577"/>
          <ac:spMkLst>
            <pc:docMk/>
            <pc:sldMk cId="3358048788" sldId="344"/>
            <ac:spMk id="2" creationId="{00000000-0000-0000-0000-000000000000}"/>
          </ac:spMkLst>
        </pc:spChg>
        <pc:spChg chg="mod">
          <ac:chgData name="Don Barnett" userId="b0881d18-c711-4212-bca2-ab10d6e604e8" providerId="ADAL" clId="{E9726741-F0DF-401A-B436-713EE30508CC}" dt="2020-05-18T17:03:12.142" v="92" actId="20577"/>
          <ac:spMkLst>
            <pc:docMk/>
            <pc:sldMk cId="3358048788" sldId="344"/>
            <ac:spMk id="3" creationId="{00000000-0000-0000-0000-000000000000}"/>
          </ac:spMkLst>
        </pc:spChg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1286883288" sldId="347"/>
        </pc:sldMkLst>
      </pc:sldChg>
      <pc:sldChg chg="addSp delSp modSp mod modTransition delAnim modAnim">
        <pc:chgData name="Don Barnett" userId="b0881d18-c711-4212-bca2-ab10d6e604e8" providerId="ADAL" clId="{E9726741-F0DF-401A-B436-713EE30508CC}" dt="2020-05-18T21:47:26.012" v="554"/>
        <pc:sldMkLst>
          <pc:docMk/>
          <pc:sldMk cId="4039101405" sldId="352"/>
        </pc:sldMkLst>
        <pc:spChg chg="del mod">
          <ac:chgData name="Don Barnett" userId="b0881d18-c711-4212-bca2-ab10d6e604e8" providerId="ADAL" clId="{E9726741-F0DF-401A-B436-713EE30508CC}" dt="2020-05-18T19:02:01.568" v="95" actId="478"/>
          <ac:spMkLst>
            <pc:docMk/>
            <pc:sldMk cId="4039101405" sldId="352"/>
            <ac:spMk id="2" creationId="{19B27B63-B181-4545-B534-C21B9DCBDBD7}"/>
          </ac:spMkLst>
        </pc:spChg>
        <pc:spChg chg="mod">
          <ac:chgData name="Don Barnett" userId="b0881d18-c711-4212-bca2-ab10d6e604e8" providerId="ADAL" clId="{E9726741-F0DF-401A-B436-713EE30508CC}" dt="2020-05-18T21:21:30.836" v="545" actId="20577"/>
          <ac:spMkLst>
            <pc:docMk/>
            <pc:sldMk cId="4039101405" sldId="352"/>
            <ac:spMk id="10" creationId="{00000000-0000-0000-0000-000000000000}"/>
          </ac:spMkLst>
        </pc:spChg>
        <pc:picChg chg="add mod">
          <ac:chgData name="Don Barnett" userId="b0881d18-c711-4212-bca2-ab10d6e604e8" providerId="ADAL" clId="{E9726741-F0DF-401A-B436-713EE30508CC}" dt="2020-05-18T21:20:11.845" v="522" actId="1076"/>
          <ac:picMkLst>
            <pc:docMk/>
            <pc:sldMk cId="4039101405" sldId="352"/>
            <ac:picMk id="3" creationId="{47D0AA8E-D1AC-4DBC-AB22-0F6157F34909}"/>
          </ac:picMkLst>
        </pc:picChg>
        <pc:picChg chg="add mod">
          <ac:chgData name="Don Barnett" userId="b0881d18-c711-4212-bca2-ab10d6e604e8" providerId="ADAL" clId="{E9726741-F0DF-401A-B436-713EE30508CC}" dt="2020-05-18T19:19:38.070" v="267" actId="14100"/>
          <ac:picMkLst>
            <pc:docMk/>
            <pc:sldMk cId="4039101405" sldId="352"/>
            <ac:picMk id="4" creationId="{B067269F-655D-4D18-B8AB-6E2128F6158C}"/>
          </ac:picMkLst>
        </pc:picChg>
        <pc:picChg chg="add mod ord">
          <ac:chgData name="Don Barnett" userId="b0881d18-c711-4212-bca2-ab10d6e604e8" providerId="ADAL" clId="{E9726741-F0DF-401A-B436-713EE30508CC}" dt="2020-05-18T21:23:32.232" v="548" actId="14100"/>
          <ac:picMkLst>
            <pc:docMk/>
            <pc:sldMk cId="4039101405" sldId="352"/>
            <ac:picMk id="5" creationId="{ADAD391E-A915-4CC3-990A-790A0D895188}"/>
          </ac:picMkLst>
        </pc:picChg>
      </pc:sldChg>
      <pc:sldChg chg="addSp delSp modSp new mod modAnim">
        <pc:chgData name="Don Barnett" userId="b0881d18-c711-4212-bca2-ab10d6e604e8" providerId="ADAL" clId="{E9726741-F0DF-401A-B436-713EE30508CC}" dt="2020-05-18T19:29:21.123" v="346"/>
        <pc:sldMkLst>
          <pc:docMk/>
          <pc:sldMk cId="1509702351" sldId="353"/>
        </pc:sldMkLst>
        <pc:spChg chg="mod">
          <ac:chgData name="Don Barnett" userId="b0881d18-c711-4212-bca2-ab10d6e604e8" providerId="ADAL" clId="{E9726741-F0DF-401A-B436-713EE30508CC}" dt="2020-05-18T19:22:29.017" v="284" actId="27636"/>
          <ac:spMkLst>
            <pc:docMk/>
            <pc:sldMk cId="1509702351" sldId="353"/>
            <ac:spMk id="2" creationId="{7507EF51-F3EC-47FD-83B6-13D6A82BD188}"/>
          </ac:spMkLst>
        </pc:spChg>
        <pc:spChg chg="add mod">
          <ac:chgData name="Don Barnett" userId="b0881d18-c711-4212-bca2-ab10d6e604e8" providerId="ADAL" clId="{E9726741-F0DF-401A-B436-713EE30508CC}" dt="2020-05-18T19:26:57.325" v="335" actId="1076"/>
          <ac:spMkLst>
            <pc:docMk/>
            <pc:sldMk cId="1509702351" sldId="353"/>
            <ac:spMk id="12" creationId="{5771F41C-DC99-444A-8F34-768CD75F3D27}"/>
          </ac:spMkLst>
        </pc:spChg>
        <pc:picChg chg="add mod">
          <ac:chgData name="Don Barnett" userId="b0881d18-c711-4212-bca2-ab10d6e604e8" providerId="ADAL" clId="{E9726741-F0DF-401A-B436-713EE30508CC}" dt="2020-05-18T19:24:33.597" v="302" actId="14100"/>
          <ac:picMkLst>
            <pc:docMk/>
            <pc:sldMk cId="1509702351" sldId="353"/>
            <ac:picMk id="4" creationId="{C4F16996-E749-4C3E-ABE2-1340D125876E}"/>
          </ac:picMkLst>
        </pc:picChg>
        <pc:picChg chg="add mod">
          <ac:chgData name="Don Barnett" userId="b0881d18-c711-4212-bca2-ab10d6e604e8" providerId="ADAL" clId="{E9726741-F0DF-401A-B436-713EE30508CC}" dt="2020-05-18T19:29:09.978" v="345" actId="1076"/>
          <ac:picMkLst>
            <pc:docMk/>
            <pc:sldMk cId="1509702351" sldId="353"/>
            <ac:picMk id="13" creationId="{1ED70216-6F06-43DB-BBE5-6AA84EBF13D2}"/>
          </ac:picMkLst>
        </pc:picChg>
        <pc:cxnChg chg="add del mod">
          <ac:chgData name="Don Barnett" userId="b0881d18-c711-4212-bca2-ab10d6e604e8" providerId="ADAL" clId="{E9726741-F0DF-401A-B436-713EE30508CC}" dt="2020-05-18T19:23:36.029" v="291" actId="478"/>
          <ac:cxnSpMkLst>
            <pc:docMk/>
            <pc:sldMk cId="1509702351" sldId="353"/>
            <ac:cxnSpMk id="6" creationId="{68746A26-9FB5-4E89-B05A-6843C51272F7}"/>
          </ac:cxnSpMkLst>
        </pc:cxnChg>
        <pc:cxnChg chg="add del">
          <ac:chgData name="Don Barnett" userId="b0881d18-c711-4212-bca2-ab10d6e604e8" providerId="ADAL" clId="{E9726741-F0DF-401A-B436-713EE30508CC}" dt="2020-05-18T19:23:56.717" v="293" actId="478"/>
          <ac:cxnSpMkLst>
            <pc:docMk/>
            <pc:sldMk cId="1509702351" sldId="353"/>
            <ac:cxnSpMk id="9" creationId="{947BE53F-338B-4694-A3ED-E6CCC6DA61CD}"/>
          </ac:cxnSpMkLst>
        </pc:cxnChg>
        <pc:cxnChg chg="add mod">
          <ac:chgData name="Don Barnett" userId="b0881d18-c711-4212-bca2-ab10d6e604e8" providerId="ADAL" clId="{E9726741-F0DF-401A-B436-713EE30508CC}" dt="2020-05-18T19:27:04.396" v="338" actId="1037"/>
          <ac:cxnSpMkLst>
            <pc:docMk/>
            <pc:sldMk cId="1509702351" sldId="353"/>
            <ac:cxnSpMk id="11" creationId="{DC7D113F-C987-4295-8201-B79774EDA8A5}"/>
          </ac:cxnSpMkLst>
        </pc:cxnChg>
      </pc:sldChg>
      <pc:sldChg chg="addSp modSp new mod modAnim">
        <pc:chgData name="Don Barnett" userId="b0881d18-c711-4212-bca2-ab10d6e604e8" providerId="ADAL" clId="{E9726741-F0DF-401A-B436-713EE30508CC}" dt="2020-05-18T21:15:20.696" v="517" actId="14100"/>
        <pc:sldMkLst>
          <pc:docMk/>
          <pc:sldMk cId="4075220219" sldId="354"/>
        </pc:sldMkLst>
        <pc:spChg chg="mod">
          <ac:chgData name="Don Barnett" userId="b0881d18-c711-4212-bca2-ab10d6e604e8" providerId="ADAL" clId="{E9726741-F0DF-401A-B436-713EE30508CC}" dt="2020-05-18T21:15:20.696" v="517" actId="14100"/>
          <ac:spMkLst>
            <pc:docMk/>
            <pc:sldMk cId="4075220219" sldId="354"/>
            <ac:spMk id="2" creationId="{67D901DE-CD99-47EC-8528-9FBBD54E9AFB}"/>
          </ac:spMkLst>
        </pc:spChg>
        <pc:spChg chg="add mod">
          <ac:chgData name="Don Barnett" userId="b0881d18-c711-4212-bca2-ab10d6e604e8" providerId="ADAL" clId="{E9726741-F0DF-401A-B436-713EE30508CC}" dt="2020-05-18T20:40:32.540" v="438" actId="14100"/>
          <ac:spMkLst>
            <pc:docMk/>
            <pc:sldMk cId="4075220219" sldId="354"/>
            <ac:spMk id="6" creationId="{9EDF23AC-80EB-4669-987F-235FC93F9E9D}"/>
          </ac:spMkLst>
        </pc:spChg>
        <pc:spChg chg="add mod">
          <ac:chgData name="Don Barnett" userId="b0881d18-c711-4212-bca2-ab10d6e604e8" providerId="ADAL" clId="{E9726741-F0DF-401A-B436-713EE30508CC}" dt="2020-05-18T20:39:35.644" v="434" actId="14100"/>
          <ac:spMkLst>
            <pc:docMk/>
            <pc:sldMk cId="4075220219" sldId="354"/>
            <ac:spMk id="7" creationId="{0587EBAE-F223-4D98-A37F-F3D5D83F23E3}"/>
          </ac:spMkLst>
        </pc:spChg>
        <pc:picChg chg="add mod">
          <ac:chgData name="Don Barnett" userId="b0881d18-c711-4212-bca2-ab10d6e604e8" providerId="ADAL" clId="{E9726741-F0DF-401A-B436-713EE30508CC}" dt="2020-05-18T19:32:55.796" v="367" actId="1076"/>
          <ac:picMkLst>
            <pc:docMk/>
            <pc:sldMk cId="4075220219" sldId="354"/>
            <ac:picMk id="4" creationId="{55933D00-38F5-40F1-AB1C-8C5F60C61B24}"/>
          </ac:picMkLst>
        </pc:picChg>
        <pc:picChg chg="add mod">
          <ac:chgData name="Don Barnett" userId="b0881d18-c711-4212-bca2-ab10d6e604e8" providerId="ADAL" clId="{E9726741-F0DF-401A-B436-713EE30508CC}" dt="2020-05-18T20:31:08.052" v="399" actId="1076"/>
          <ac:picMkLst>
            <pc:docMk/>
            <pc:sldMk cId="4075220219" sldId="354"/>
            <ac:picMk id="5" creationId="{1F2624BD-C6BF-4F27-AFF9-CF9AA086C3B5}"/>
          </ac:picMkLst>
        </pc:picChg>
        <pc:picChg chg="add mod">
          <ac:chgData name="Don Barnett" userId="b0881d18-c711-4212-bca2-ab10d6e604e8" providerId="ADAL" clId="{E9726741-F0DF-401A-B436-713EE30508CC}" dt="2020-05-18T20:52:33.934" v="483" actId="29295"/>
          <ac:picMkLst>
            <pc:docMk/>
            <pc:sldMk cId="4075220219" sldId="354"/>
            <ac:picMk id="8" creationId="{6540194D-8AA4-464C-A4E0-1E7EF33F791F}"/>
          </ac:picMkLst>
        </pc:picChg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3546980745" sldId="362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1360416016" sldId="365"/>
        </pc:sldMkLst>
      </pc:sldChg>
      <pc:sldChg chg="del">
        <pc:chgData name="Don Barnett" userId="b0881d18-c711-4212-bca2-ab10d6e604e8" providerId="ADAL" clId="{E9726741-F0DF-401A-B436-713EE30508CC}" dt="2020-05-18T19:13:30.475" v="241" actId="2696"/>
        <pc:sldMkLst>
          <pc:docMk/>
          <pc:sldMk cId="3460767262" sldId="370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461162825" sldId="371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877603244" sldId="380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600886670" sldId="381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1515985652" sldId="463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1944158070" sldId="748"/>
        </pc:sldMkLst>
      </pc:sldChg>
      <pc:sldChg chg="del">
        <pc:chgData name="Don Barnett" userId="b0881d18-c711-4212-bca2-ab10d6e604e8" providerId="ADAL" clId="{E9726741-F0DF-401A-B436-713EE30508CC}" dt="2020-05-18T17:04:58.230" v="93" actId="47"/>
        <pc:sldMkLst>
          <pc:docMk/>
          <pc:sldMk cId="2275407281" sldId="749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CF3371-4994-43BC-9951-F2588937B532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B18C0-07FF-4602-B09B-E78C131ECE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718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/>
          <a:lstStyle>
            <a:lvl1pPr algn="r">
              <a:defRPr sz="1200"/>
            </a:lvl1pPr>
          </a:lstStyle>
          <a:p>
            <a:fld id="{C7B1F81D-34E0-4FD0-9EAA-9EE10DAD0F64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3738"/>
            <a:ext cx="4616450" cy="34623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5" tIns="46243" rIns="92485" bIns="4624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5" tIns="46243" rIns="92485" bIns="4624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5" tIns="46243" rIns="92485" bIns="46243" rtlCol="0" anchor="b"/>
          <a:lstStyle>
            <a:lvl1pPr algn="r">
              <a:defRPr sz="1200"/>
            </a:lvl1pPr>
          </a:lstStyle>
          <a:p>
            <a:fld id="{E865862D-1CDE-49ED-807E-CCE7DA0F9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222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EB00-2D32-4BAA-91C9-F145AFB8688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650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EEB00-2D32-4BAA-91C9-F145AFB8688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577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30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363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74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bg2">
                  <a:lumMod val="50000"/>
                </a:schemeClr>
              </a:buClr>
              <a:defRPr/>
            </a:lvl1pPr>
            <a:lvl2pPr>
              <a:buClr>
                <a:schemeClr val="accent1">
                  <a:lumMod val="50000"/>
                </a:schemeClr>
              </a:buClr>
              <a:defRPr/>
            </a:lvl2pPr>
            <a:lvl3pPr>
              <a:buClr>
                <a:schemeClr val="accent5">
                  <a:lumMod val="50000"/>
                </a:schemeClr>
              </a:buClr>
              <a:defRPr b="0">
                <a:solidFill>
                  <a:schemeClr val="accent5">
                    <a:lumMod val="50000"/>
                  </a:schemeClr>
                </a:solidFill>
              </a:defRPr>
            </a:lvl3pPr>
            <a:lvl5pPr>
              <a:buClr>
                <a:schemeClr val="accent1">
                  <a:lumMod val="50000"/>
                </a:schemeClr>
              </a:buClr>
              <a:defRPr>
                <a:solidFill>
                  <a:schemeClr val="accent1">
                    <a:lumMod val="50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en-US" dirty="0"/>
              <a:t>Click to edit Master text styles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271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16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518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bg2">
                    <a:lumMod val="50000"/>
                  </a:schemeClr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dirty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32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64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44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75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43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80000"/>
                <a:satMod val="400000"/>
              </a:schemeClr>
            </a:gs>
            <a:gs pos="25000">
              <a:schemeClr val="bg1">
                <a:tint val="83000"/>
                <a:satMod val="320000"/>
              </a:schemeClr>
            </a:gs>
            <a:gs pos="100000">
              <a:schemeClr val="bg1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/>
              <a:t>Click to edit Master text styles</a:t>
            </a:r>
          </a:p>
          <a:p>
            <a:pPr lvl="1" eaLnBrk="1" latinLnBrk="0" hangingPunct="1"/>
            <a:r>
              <a:rPr kumimoji="0" lang="en-US" dirty="0"/>
              <a:t>Second level</a:t>
            </a:r>
          </a:p>
          <a:p>
            <a:pPr lvl="2" eaLnBrk="1" latinLnBrk="0" hangingPunct="1"/>
            <a:r>
              <a:rPr kumimoji="0" lang="en-US" dirty="0"/>
              <a:t>Third level</a:t>
            </a:r>
          </a:p>
          <a:p>
            <a:pPr lvl="3" eaLnBrk="1" latinLnBrk="0" hangingPunct="1"/>
            <a:r>
              <a:rPr kumimoji="0" lang="en-US" dirty="0"/>
              <a:t>Fourth level</a:t>
            </a:r>
          </a:p>
          <a:p>
            <a:pPr lvl="4" eaLnBrk="1" latinLnBrk="0" hangingPunct="1"/>
            <a:r>
              <a:rPr kumimoji="0"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DFC8AB5-BE54-4A0D-9063-0037A0A9575A}" type="datetimeFigureOut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5/18/2020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088A5C3-6DAF-424C-BF5B-6B7A564BA358}" type="slidenum">
              <a:rPr lang="en-US" smtClean="0">
                <a:solidFill>
                  <a:srgbClr val="4B7B8A">
                    <a:shade val="90000"/>
                  </a:srgbClr>
                </a:solidFill>
              </a:rPr>
              <a:pPr/>
              <a:t>‹#›</a:t>
            </a:fld>
            <a:endParaRPr lang="en-US" dirty="0">
              <a:solidFill>
                <a:srgbClr val="4B7B8A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ln>
              <a:headEnd type="none" w="med" len="med"/>
              <a:tailEnd type="none" w="med" len="med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  <p:txBody>
            <a:bodyPr vert="horz" wrap="square" lIns="91440" tIns="45720" rIns="91440" bIns="45720" anchor="t" compatLnSpc="1"/>
            <a:lstStyle/>
            <a:p>
              <a:endParaRPr lang="en-US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4" name="Picture 13" descr="CRBLogoCombo.jpg"/>
          <p:cNvPicPr>
            <a:picLocks noChangeAspect="1"/>
          </p:cNvPicPr>
          <p:nvPr userDrawn="1"/>
        </p:nvPicPr>
        <p:blipFill>
          <a:blip r:embed="rId13" cstate="screen"/>
          <a:stretch>
            <a:fillRect/>
          </a:stretch>
        </p:blipFill>
        <p:spPr>
          <a:xfrm>
            <a:off x="76201" y="6019800"/>
            <a:ext cx="2067472" cy="71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1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accent5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748" y="457200"/>
            <a:ext cx="8534400" cy="3733800"/>
          </a:xfrm>
        </p:spPr>
        <p:txBody>
          <a:bodyPr>
            <a:normAutofit fontScale="90000"/>
          </a:bodyPr>
          <a:lstStyle/>
          <a:p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Colorado River Basin</a:t>
            </a:r>
            <a:br>
              <a:rPr lang="en-US" sz="5400" dirty="0">
                <a:solidFill>
                  <a:schemeClr val="bg2">
                    <a:lumMod val="50000"/>
                  </a:schemeClr>
                </a:solidFill>
              </a:rPr>
            </a:br>
            <a:r>
              <a:rPr lang="en-US" sz="5400" dirty="0">
                <a:solidFill>
                  <a:schemeClr val="bg2">
                    <a:lumMod val="50000"/>
                  </a:schemeClr>
                </a:solidFill>
              </a:rPr>
              <a:t>Salinity Control Program Update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Don Barnett</a:t>
            </a:r>
            <a:br>
              <a:rPr lang="en-US" sz="3200" dirty="0"/>
            </a:br>
            <a:r>
              <a:rPr lang="en-US" sz="3200" dirty="0"/>
              <a:t>Colorado River Basin Salinity Control Forum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800600"/>
            <a:ext cx="7854696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3000" cap="small" dirty="0"/>
              <a:t>Upper Colorado River Commission</a:t>
            </a:r>
          </a:p>
          <a:p>
            <a:r>
              <a:rPr lang="en-US" dirty="0"/>
              <a:t>May 19, 2020</a:t>
            </a:r>
          </a:p>
          <a:p>
            <a:r>
              <a:rPr lang="en-US" dirty="0"/>
              <a:t>Via Zoom</a:t>
            </a:r>
          </a:p>
        </p:txBody>
      </p:sp>
    </p:spTree>
    <p:extLst>
      <p:ext uri="{BB962C8B-B14F-4D97-AF65-F5344CB8AC3E}">
        <p14:creationId xmlns:p14="http://schemas.microsoft.com/office/powerpoint/2010/main" val="3358048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AD391E-A915-4CC3-990A-790A0D8951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599" y="4545287"/>
            <a:ext cx="3801145" cy="2084113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6248400" cy="743712"/>
          </a:xfrm>
        </p:spPr>
        <p:txBody>
          <a:bodyPr>
            <a:normAutofit fontScale="90000"/>
          </a:bodyPr>
          <a:lstStyle/>
          <a:p>
            <a:r>
              <a:rPr lang="en-US" dirty="0"/>
              <a:t>Salinity Program Update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4572" y="1447800"/>
            <a:ext cx="8229600" cy="45415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Program Funding (2020)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Reclamation - $10M (</a:t>
            </a:r>
            <a:r>
              <a:rPr lang="en-US" dirty="0">
                <a:solidFill>
                  <a:srgbClr val="C00000"/>
                </a:solidFill>
              </a:rPr>
              <a:t>Full, -$4M 2021)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BLM - $2M – </a:t>
            </a:r>
            <a:r>
              <a:rPr lang="en-US" dirty="0">
                <a:solidFill>
                  <a:srgbClr val="C00000"/>
                </a:solidFill>
              </a:rPr>
              <a:t>(Full)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NRCS - $12.7M FA </a:t>
            </a:r>
            <a:r>
              <a:rPr lang="en-US" dirty="0">
                <a:solidFill>
                  <a:srgbClr val="C00000"/>
                </a:solidFill>
              </a:rPr>
              <a:t>(Full)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2020 Review of </a:t>
            </a:r>
          </a:p>
          <a:p>
            <a:pPr marL="0" indent="0">
              <a:buNone/>
            </a:pPr>
            <a:r>
              <a:rPr lang="en-US" dirty="0"/>
              <a:t>      Water Quality Standards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Paradox Valley Unit (PVU)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EIS Efforts/Schedule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Resumption of Brine Injection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D0AA8E-D1AC-4DBC-AB22-0F6157F349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12154">
            <a:off x="6222642" y="1285894"/>
            <a:ext cx="2390796" cy="31098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 extrusionH="76200">
            <a:bevelB prst="angle"/>
            <a:extrusionClr>
              <a:schemeClr val="bg1">
                <a:lumMod val="65000"/>
              </a:schemeClr>
            </a:extrusion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067269F-655D-4D18-B8AB-6E2128F61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1600" y="4549142"/>
            <a:ext cx="3715893" cy="208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10140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7EF51-F3EC-47FD-83B6-13D6A82BD1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91312"/>
          </a:xfrm>
        </p:spPr>
        <p:txBody>
          <a:bodyPr>
            <a:normAutofit fontScale="90000"/>
          </a:bodyPr>
          <a:lstStyle/>
          <a:p>
            <a:r>
              <a:rPr lang="en-US" dirty="0"/>
              <a:t>PVU EIS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5F37AD-AC3B-442D-A98E-50F3D83B5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4F16996-E749-4C3E-ABE2-1340D1258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72859"/>
            <a:ext cx="8018198" cy="4746942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C7D113F-C987-4295-8201-B79774EDA8A5}"/>
              </a:ext>
            </a:extLst>
          </p:cNvPr>
          <p:cNvCxnSpPr/>
          <p:nvPr/>
        </p:nvCxnSpPr>
        <p:spPr>
          <a:xfrm>
            <a:off x="1828800" y="4495800"/>
            <a:ext cx="1676400" cy="0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5771F41C-DC99-444A-8F34-768CD75F3D27}"/>
              </a:ext>
            </a:extLst>
          </p:cNvPr>
          <p:cNvSpPr txBox="1"/>
          <p:nvPr/>
        </p:nvSpPr>
        <p:spPr>
          <a:xfrm>
            <a:off x="3551899" y="4295745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Abadi" panose="020B0604020104020204" pitchFamily="34" charset="0"/>
              </a:rPr>
              <a:t>June 8, 2020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D70216-6F06-43DB-BBE5-6AA84EBF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19200"/>
            <a:ext cx="8018198" cy="5545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70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D901DE-CD99-47EC-8528-9FBBD54E9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63829"/>
            <a:ext cx="8229600" cy="9156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PVU – Resumption of Operations</a:t>
            </a:r>
            <a:br>
              <a:rPr lang="en-US" sz="2000" dirty="0"/>
            </a:br>
            <a:r>
              <a:rPr lang="en-US" sz="2000" dirty="0"/>
              <a:t>(Six-Month Injection Test)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EA9BBB-C1AD-4A36-8779-D379BFF5F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933D00-38F5-40F1-AB1C-8C5F60C61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95400"/>
            <a:ext cx="8686800" cy="4800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2624BD-C6BF-4F27-AFF9-CF9AA086C3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552543"/>
            <a:ext cx="2462212" cy="820737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EDF23AC-80EB-4669-987F-235FC93F9E9D}"/>
              </a:ext>
            </a:extLst>
          </p:cNvPr>
          <p:cNvSpPr/>
          <p:nvPr/>
        </p:nvSpPr>
        <p:spPr>
          <a:xfrm>
            <a:off x="3109912" y="1661398"/>
            <a:ext cx="304800" cy="929402"/>
          </a:xfrm>
          <a:prstGeom prst="downArrow">
            <a:avLst/>
          </a:prstGeom>
          <a:solidFill>
            <a:srgbClr val="060606"/>
          </a:solidFill>
          <a:ln>
            <a:solidFill>
              <a:srgbClr val="0606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87EBAE-F223-4D98-A37F-F3D5D83F23E3}"/>
              </a:ext>
            </a:extLst>
          </p:cNvPr>
          <p:cNvSpPr txBox="1"/>
          <p:nvPr/>
        </p:nvSpPr>
        <p:spPr>
          <a:xfrm>
            <a:off x="1981200" y="2003948"/>
            <a:ext cx="1204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seismicity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0194D-8AA4-464C-A4E0-1E7EF33F791F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92000"/>
          </a:blip>
          <a:stretch>
            <a:fillRect/>
          </a:stretch>
        </p:blipFill>
        <p:spPr>
          <a:xfrm>
            <a:off x="304800" y="4083196"/>
            <a:ext cx="3886200" cy="199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FerronBarton salty pivot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6700" y="1598613"/>
            <a:ext cx="8610600" cy="4191000"/>
          </a:xfrm>
          <a:prstGeom prst="rect">
            <a:avLst/>
          </a:prstGeom>
          <a:noFill/>
          <a:effectLst>
            <a:softEdge rad="254000"/>
          </a:effec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Colorado River Basin Salinity Control Program</a:t>
            </a:r>
          </a:p>
        </p:txBody>
      </p:sp>
      <p:sp>
        <p:nvSpPr>
          <p:cNvPr id="140292" name="AutoShape 4" descr="data:image/jpeg;base64,/9j/4AAQSkZJRgABAQAAAQABAAD/2wCEAAkGBxQTEhUUExQWFhUXGRgXFxcYGBcZHRgYFxcXGBwXHBoYHCggGBwnHxUXITEhJSkrLi4uFx8zODMsNygtLisBCgoKDg0OGxAQGywkHyQsLCwsLCwsLCwsLCwsLCwsLCwsLCwsLCwsLCwsLCwsLCwsLCwsLCwsLCwsLCwsLCwsLP/AABEIAMIBAwMBIgACEQEDEQH/xAAcAAABBQEBAQAAAAAAAAAAAAAFAAIDBAYHAQj/xAA9EAABAwIEAwYFAwQCAgEFAQABAAIRAyEEBRIxQVFhBiJxgZGhE7HB0fAyQvEHFCPhUmJyopIzgoOy0hX/xAAaAQADAQEBAQAAAAAAAAAAAAABAgMEAAUG/8QAJBEAAgICAgMAAgMBAAAAAAAAAAECEQMhEjEiQVETYTJCgQT/2gAMAwEAAhEDEQA/AONGsreXFusSFNhMvk7LQ5V2ce6o0FkgrPKaRBTTdRRr+yOXl7mkUgRzXX8LQ0sE2QfsZkvwKQBCNY1/dMG6h0uTN/dRRTxtcGwUOHwJMue7u723UeApanSdlU7S5oaTHaR4dY4GFnu/KRqprwiGWtoxw2ieagq5bQd+lxaehXM8d2w1tAA0bb7G8yD4p+I7RjSNL43Lb79E/fcQKNdSZ0J2AIEfqA4qq/CuMztyWcwfbKGuDokaBvvIuVocuzqnXaAw72N1OUEPGUkVHOosmQCDvy5RCsOxZlulvd2n5KFuED3uY1pcIBPIc/PZGqeXkDvGG2gcVNRfopKcV2Dm4oaw1xLZB9QrbqjQDJ5D7K2cMyZPegnfqB91C6pTJswEzdHg17J80+kV/jSAARt7ndVquMAG4uImdrH12V7G4ui1xL6YM8Y8oQrE1cHUDmlumwMt8wNvy65x/Y0X+hUcwaYlzSYJ5n8uFPQa2N9I4n3+fyQqpkAqPpmjU7vIkWFrDiNuKLUslpMaPivLnuJsHENETsB0CXix3OKHYEthxPOW/X86r1uP7zQf0w4nwG3yRDCaC4BjLNaRtz081dfMjuWVY49XZCWVXtGexGPBaXAOMTADTcgbe49VQwmYOeHEiAGhxm0E7DxstWyXwdO31/PZCsywjXtcxwOk/q02J80JQrY0Mi6oC1O0jWgauJ3+nsVJh81ZUcKbhJdIPXY/dAO0vZwim0UAWhrpcCSSecf/AC91G3FGnX1lpkgtuDMjfh090eNoa0vRuKdalRB0tFhJNvRAs57ZQHBpuNusgf8A9LFZ/wBpPhO0NdfVDr77H5lZSvj3vY5wO3sJt8z6J445PsnKUYvW2anMu19Rr2hr/Ln5eR9EZyXto7VDzInj9ei5nge++T+0TPjHd8Vcx1XQ8AEHSBJH/Lc/nRV/FFaF/K3tnecuzkPaCSImAsb/AFXy7uNqjbhHNA+zedEgNOw35k7QtrmeJZi8K6mdwPknxScJbIZ4KcXRw6oVAXorj8G7WQGxHDoEGrWJC9eM7PG4Uz3WkodSSNjcToGU9nfiRBg8v5XWuymRfDYC8AkcVkOz0FwLm+i6nhLMFuC8WC5PZtxY4443Htja7iNvRVKzwQTxVjFvB2QLF4os/cp5p0bsOPkXtehk87rnvarO3N2YXCbiPwroDyHUWk8lzftJopzqOmdjGoHylSa2jRj6f0ytbGU3jS3uhxJ+G+YBO+k7weSz+LxBou0TIBkcfQ+0dFDntcF5LQ03uWz8uBT8sy5+KeKYdrPCdxykzEcFsiklbM0m7onw2NLyA0EufaBJ8D7wuxdi+y1Sm1rq0bWaOlr9UuxfZGlg6bXFodULe9N4I5eS2DHuPRQnOLdIdKS2SgspwGCLJtSXC5ASe7SCd1QrYu8RvxU5TDGF7Lgpt4k26pstEwAoA4kXE+ahr1REk7C9oSWOok1epRgl4Fxfl5rP502g7S0dwwTLdrXHjtur+Jax0XMbmbcI/wBpgyem+CXRBEQTx+8hC2x0kjAh+Lp1mBjjEgjcyCdgPPZdQyjLWljalRoL2uL2gE2sW8Tx1KbAZfSpGd41O1OI7upxdA5C9gi+HY0tBsQbytEI2zPlyNImpgDhCklN+K299lWq4n/jfrwC18lFGOmyyWghVzhRyCGYzMwxwaXhoix/Poh7u0n/ABJI56bnwB38bBSlOL7RWOKfoK4zLwTc26c5+SzmaZU12osf35gc7nb5q2ztXSJ0uPfEWm/oNvBMxGKovBhsPMkEbje/S83PVZ5VejTBSXZw7tTkNehWlzCWk7i4JFiPzksrWxDg1zNr/g8rrvOZUKgY4VHte3zEC2/E/VZLN+yuHr0wKcU3A2P/ACPXpwHgr48y/sJPE/RzTBY9zD3TED7XPp8kSbiQAHRbg3qbayqea5ccPULSw9CeMcbKn8ckrQ4qW0RTa0zWdncXDwJWyy7HFpPusd2IwmpznG8AxHM2WjI4RBCzz7otHoOYvBCo0ljIJG65rjcARVPUldXyTHF7RTIgRuhfaDIHBz3gAMawkeJVsOSjLnxWcgfYlJNqG58Ulv5GSj6Z7HdnA0Ne/lYLXYiwhNwYDWqvj69u6vLdRgbYR2kuiuX80NdRY98blWqTdW6fRpQ7ujxMLI1yNqfGyevh2ikWNHCy4v24raw6nJD2naIv9V2cu7rjKyOadnm1iXPi+5vPsU0pK0zsd00cY7P9m6tcmCWuB4bnyXZ+yPYlmEbrJJqEXkAwTvHFWezXZZuHdrJDj+3mJ4bXR57ymnlchVFJ6EymSd7KatV0DgvDDbkoNjsYWglveg3H1UrpDJcn+ifFYpwMyDvZCaGbPc6GtIG07jb2Q7HY41XNk6fVsdTeymp4pjCHGzRcHX+o8TfvcFyiUbSDzAQCS8z0FhHWUJzXE6DLjGqwsYJPlHL1KpszarX1fDZLBsWuEjxBGw8VBQzQtd8Mua4kCBuJkDz4pljF5UQ4vF1HWA0gSACP1REG2x4/wpsuxFZ5LW06hix0tmDe5Ow801+bUcOx9Wtem1usgb3JDWCf3OO08iVyLtL21xWLqai80qbT/jpUnOaxgBkbHvO46jcn0WjHg5dkcmfj0d3zeqabB/cVKdIkiNTgCRIBBDZ6i6OYTtRhKndo12EAQAO6Lce8IK+WGYypUnW9z4v3nE2nqeqgxddxO52H8LTH/nhFaMss0pOmfVwa+oSQ4FoJgtII8epjbzQXNsTXBDWCZgDTxPMzsB181wHsp2uxGAqh9F50/vpknS8cQRz67hdXw/apr2/FDjpcGkE7gvIn0E+Z6KGTFx6L48lkuY4muCS5wMxMkjb3nffmgtSs0z3iZ5TbqAD7qlWzdtQmHRO8m3mNz/pDMdiCx2ovJHmD9vZBQGcwlqa3ZxA5DieZJ3V/AZ45phr7iwAP82WZZXa4Wc4Tx4fYJuxktM/8gPqd0XCzlOja4ysajYO//InrOyGAlps7WJvdUMHjGuF7Hr9UzE4wgwIjlIU+I/IlzpwxDSwgSNjG0rEVMtLTBBvxjr8lqqmLmBt9UyowPE7xyVIScdE5q9k/ZPHigdIFzt9yj+fzZ7Qb9ZuViNWipxnlErYZZmzXNFN47pjjH8JJrdjQdqibLMV8MtJ3RLtj2i0YZxAu4QqeMwbSQQRHAAgKjnVMVaBaSO7+bo43sXLHTo5Y98klJNxBAcQOaS9HkYOJ9j4mpCoE6zZOx2L/AGkKKljWsE2JXlSkpS30ehGLjG0i9TwgY2TdxVarU9VXqV3PdMlS6ZPillJPUUMotbkR4ioQzcX4bKfA0pFxAVTH02lzQTLht/tE2P0tDRvCEdvYZ6iq9kWKd1VOhRvqJM+0JY18Dkq1WoWt1F2kex+ySTtjwj4kWc4lv6XG56H5iyzWZVS2dLyI4HSAek8fABVc0zcPeRExy0/P7rP43FAyASPA7dZO3omhC9jOXFUOx2OJdctI5CTHU92D7oLi8SXvFhYiLyPSIATKpF4Bji51p87FUm1HEgttyI+n3WpRozOVmkzTtR/a0Cxsmo4d31ub8OvzUX9Nez2LzOs6s55p0G2L4J1H/i3YHqfmsvRyKriaxL3AMkajNzJiAvp/splbcNhaVJogNaLX3jqrQguiM5vs5V/WfssKGEpf21Ko8fELq7xqee606XP5NEuvYbLhpd0X2FnvaTDYcOFd4Frt3JDrbcdyvmvtFmNFlVwosDBqOkaRZp28TB3V4pdEJSZnadEsYXOEF4AaOMB0l0cBIAHO6geNVx5r3F1y95c4yTubKNlQzZNfoFexjXLtX9MqeEr5a7D4ulpLXu0VYhwa+93C9ncNoIXKaLxpDi1pIJ367ei32Q9qXFrGvuG20louCIjVu7z5JMkfEMJeRku2mRVsvxLmF2phM06g2c3h4Hom5TmJqNcxxuL+K3/bLDNxGFkX0d5s3OnZzfELmuEyt7XhzDPS8kKSalEtTTCDB10/XzMx5KzT8SDzBHy4qpTdz+hPyhSvf4GPIwkaHL9GrPFpPn95Ta29x7fcqnRxF4iFMa7Zhwg+MT7pWhrPHU4PGDuruCxIPCBsoHOa4WF+G/56plIgb79UrGQ/N8NIDmyI5FLL8W0C/qZ+ysVWue0hpF/E+iEM1MdBJHjxR7QDV4bECo3SDFt7+yjfT7rmi0godgqhkX9EWw5vB4pFpjvaOcYrBEPcOqS2eP7PTUcQbE8klp/IZOB3rO6YuQJKpYOkZBJVzMKsyAocFRIAlec6cjfG1AKho2ELwtg8vdSUgFHiaukEyB7qrqrIK7oGvwrX1mkk2uJ+yLQADFo6INlpLqrnawQPO/5zT+0WLe2nDWl3opwaUWys4uUlGyri8bqdpDdV+YCz3aav8RrhLmtbZ0xp8Adz/pRU2mdTmGeRI9IBM+voh2f4kBxBMuAlwkEMB4bwPzdTim2XdR6AgxAuGNjmRx8THsqOKy5zhJLmj9RgR7m/mimW5c+oS87cJNgOdh84U1fDMcCdTXQb3mPCCfotS0Z3syuOZsIkcBy6k8+n4COAwcNL3coaLSTsLKZ1CZds3Zuqw8hx8rKI5hBa2lcC083RvPPh0Co38JoO5HkZq1aNMwBrBeRxuJnlawC7hVcGtMbAWXLv6ctiuzVvqeAdtRDTqA/5QZB5R4LpeZuim6SAINz4KmP+LZLL/JI4N/VDEmpWuQC3Y8LczG/2XNcwdLp4xcjY24Tf+F0DtzXBqkNMxedgC4T3QP0gAt97rnmMqXHMTPXe6bH0Ca2V3Extwv8Anmk1riJHr7KavXBbab72AHsn4OsA0h1uSrZKhuEMX3HEIng8SQRG3ih2CeNTgNjsDyur+Hp38Py3slYyN7kuLmlBuOI3sRf2QR+GFGo5rtgYnpwPlz69Fd7OumRuD7jkeqg7QHvkcw0TyMAe8D1UX2WXRXx2Fm7RI3QsMtYjwP8AvxVqhXcO6TEXHHbl0uocRf8AUR/5WPr/ALXI5larTjh9vYWTbO5SOZB+ilo1jMapA5avoPqrJwbTf8+f0XM5DGPtv9FHicSAQTf8917UqQYt5f7UOJcIk+6WhgjgcVO3HoFUzOsQ8WA6/wAKDBYgTsfW30TM4rbcvP6rktnWEsGeMi6PYOqDHRZbL6rXbIzhq8GIIQaGTNa18jYJIdRcdIukgCjq9Vs2kSrdGjpG9+aF0XjUTvCLMw+ogn+VljstPRPR26oNndJzxpGrysjLABvtyAQnN6NSpMEMHX/SOReNC4nU7Jcmw2lulkNt3iBPvzQ7tXifhtgNJnfmvcrxDWONMvJc2JIvHjaBM7b3QXtTiG1CBqETF3XPgJsh/WiiXnbBlCqZj9xuNyB4zc+VkHxeCmoaYOp06nWIF7CSphVaCQ25sGkxboOPvzRH+3FN0wC5zZMbSf3OO5sNuEp4qjpuyKrmDKDfhVaoIN3BgJ8LNMD1Pim4jviWsa5pHdDnm/UtA+pUmDIpPljBJuaj4BJ6A/723kqPNMwJa6+tx3IpySORcTYJyYGziiJDdRcTvsAByaOA6nkqVKswOBaA7RsASQDwktPeM3gR4qs6mKsmpIY28Cb+cx5AK7haAbeAIaSAIsSCBPgAffoqkzVdgdb8bRc8wW6hEARLXHSABAjpYTC6j2grtZRe5+kAAmXRFvFcw7Ev0YylJG4DRxOoESff5qL+v3aMs0YVjoJbqcP/ACNv/wBfdUhuLRPIvJHL87xtSs+q5gJAdd1yB5j59EEw+Cc8mTcCZPiB8yFs+xWGDsFiOJFVvpokfX0WOx9csquDDEGJHujCXk4r0GcKipP2EqWXFsg+ZI36bryrg2xAjrG/lO6o0M+rtAGuQDI1AH3N+KYc5qy0yO7q090W1b+Pmqb+E+S+lvM8n+FTp1ATLyQL8AN/dV6dSowBxktmLj6p+Mzt9ZtJjw0NpSBEidRFzJ/6j3R/MMIP/wDPe4i4eyP/AJR9SkcmqUvY8YKSbXot9msY1xBBv+WP5xS7R0v8pibgA/nSZ8lj8rxppVBBiSB7j7Lb5m8PcZ3MeoH1+6ElTBECB5gCYdxDtj57iNwfwT09QPfa2PAH6TPioMWNJmNQtqHQyZB4Tf0T2uA/d3eE7j/q7lHP8AYxZOGZMggdBb2TjIsJjy+6iqPgEE6m+/rx91BhnDhI8ZH0ukYyJse2Wzy6C6H4mC3Yk+v+wiDqRJmQZVDG0yN7eiKAQ0G7QQPzmnYmj+4j6+6rvqERAvzj6qWsXEXIPS6Jw3CDvTsjVCpLhIKBtO0X5hFcHJIhBnI01OvYJKFjbBeJBrOz0qEORSk+RuqTaBLr8FboRuLrPDQ+R2Nx9YtFrDmsp2izU02hx2O0kyTz0jgtNmwsGk3Psg+Z5NSqANcS7Tc3Nz9AhLbHxtJGa7MMdVc+pqOgmL2DibwG7Adbqn2pfTDy2kQzgXASSeMcBsr2d49jabyHECkdMNOkeE/a9lz6p2hbWqwRMCBY6eXD6koxi5bQ0pJdmjyPCGnLtBc8Xa93e34iRvHEeyPU8thrnvJl0kvdG56EmAZgdE/s9UYyhTefhibmWgWFrET6J2PzhrmuY2A27i7nFtLZtJPojewUZbGfDadb7ibNuC7x4nifsqWNx3ANYBvpBm3CYPzVXN8dDx+559GNB+fzO+yD4/HE2awaiYk3nzIVook2XcNiTVq6ZuBLZiG9Q0CAep2VuniWavhUzqDZNWpwgQdIPE7bcx5g8uw57x3dsXiYH/VrR+o/dFsE1rAABMfqPMl0R/u91RiB7J8a4V2PDgw2O06QLDxN+HMIL/XQTmDHgzqos9QTf3CdTxEX/e54JO8NaQfTop/6sUNTsO8zOmCTuZ5+iEHUjpRtFb+lz9X91Q4vYyo3/wDG7S72qD0XP8wdNWoeb3H/ANir2Kc+lpfTe5huJaS0wRcSL8EJVoQ8nL6JlnpQ+CSXsJKpA8W7zmsRlVG8/FdTHkxri73A9VhFZwTS5wHASYSTjdP4Uxyq19LOU0dWIpDhqB9LrUZkYquPMj1+hWfwTwK1OBxujWeHvDgTI8SCCFOTtlKqyGo4us6A7bxE2d4gwfNVfiaRtDhboY9jZeVTrAvE3HSDG/t6FJxds+J+flz8EDhjcXP7RPjH1v6KWnWPGByEk/JUy4CxBnwn62Uza4535CI80GgoJU6hgGJG26gzZp0g3I8fsoabCHd1xg/nmvc4JDf1eUIJbOfRWBhv6ZjiqPxfwbHoeSsYWs0QQSOBtPzTMXSk92PEbH/aotPYrEwibe6O5QdXRBMIy8Eckaypl4slkFGnDEk6mLBJSGO2OOoQLc1Fg394tAOkceCcTvcKg/G/5GgbT6lQ/ZRK1RbzLafOeSzmOzglpbS/VxJ4Afunl1WnzFsiNvFYrP8ADQXaHEyO9HAD2/lCXY+OmjnnaJmtxaHksEuJ4Sd4vcrN4CtTFhuTF/r16StpndAkFzW92IDSZN93O8lz91MNq6t9M9LwtGNWqJ5O7OkZViKZDddQFrZhgtNp5QN94UOaY8OaQABAENbfuxx5CeJWd7LY5rrPl28xbjy4qx2mxZcIYNIMzccD18ErhUqCpaKLa8NuLE6nE7uAkAf+PHzQ813OJMRMgAbn7D7K1SpBzhqNh+q/H+B7qJ7g6oGiwgn88FVE2T4eu4AMYYA/U8gHrAHkr1Kq9zXEXtBJ/wCojfz4c0DGKaCZMAbD8/LIjg8exzQCdLRYN5jw4f7XNALuS0nOqMEmGkOO9zNp8TBRf+p5/wAVJx4beExPoCreRUWUWfEcCXOuBsABxJO5QPtviTXlxHdFmi4t0SX5IdLxMpm7f8TTw1fRBgj+gHDGdhx3PkJ8PVBKWHcRIBIWuK1Rnnt2W61CNLgOUjxCrVKUImynqYA07CCOoP8ACrvAc2SLpkhWUHshXMlaDUvwFhzUFRnNE8kplrS46gDf9NiBaQePJCSDDshoPiuOlkdzUS1s7G4PhP3Kz1P9RfB0zuj2FxDatN1PjEt1CRI4g8FGfZVdAuqdOrjB8DBi/wAvVIVQ4QN94IE+XMJ+sau+2LRI9D+dFBUw1+7v+WXaAKoI2A8J+SiwoBdyn8hSlkN4mPIhe4Fkun86ELvQfYQpAQDeOI5KnmWJ5yR0/IVx9QNB90GqYuSREhCKtnSZCwi9z4qxgpMj8KipubBHA+xU2HZpm/mFSQqLbKfEI7ltLjxQHDBxM+v3WkwDTZRkOguyYCSa0pJaOtHY6zIMl1r2Q3MqxpD4giRcSiOJe0GVnO0eKc5jpN+HTxWV0aYJs1OBrtq0tbiHGJMc+SAZhIDy4AAiw4+J+wQr+nuZGXUnOmN+IEnnxK0WZ0NR0zAn18en2Rl0dHToxn9oTRe1w0zJ4ADkLcVy/P2BhcBsJAsus5jiAA8OsxnW7zfc9TwGwXJO01U1C4iImGgWEXk+Eq2HsTL0DMrxLmk6bTaUdwGOpv1MfuOJjaRafRZMS0qf+57+r1WqULM0Z0aPMBqbFKw4niSN/IQUFq136xFuH/rHyROnjmlpO0gN36WHVV3UOPGQT5cB+cVOOux3sGVmwL7k38AjvZTBtLtdThtyv87X9EIxDy5xMDp0RHAkmnFyL9P4tKeT0KuzVVM7Dn6WhsCwkxYcQBc/yoM1rGsw6Wmw/UZjyGyEYXBHUP0BvLUb9Nh8ytNWqf4Ybp5WvJ5CVnkkui8dmY7N3+IxxGzvKBMyfyybj8JoqTJhzAQBqImNjIEHpCbk404rTBvq1BvykHeyNY+lLA1ukloBOmSWkGAHE7cOW5WtemQ+oylFhEA93gTzlPwlIiYgklwAt1gyUTqPG+/6jB3Bke91U+DJl2xJkHrZUsnxK1WlpBAbqMHr4+StOpinQIIbq0CYbBl17niUSw9g628AWk6RcncQDt6IdmTO40RAc/kRsOMlI3satHmSkMbw6iyfXo6H622B3+/RSOZpZuDztCrUsRBg7G07jwKzrbsq+qK9euWmDtNivHNsHC45L1/eJAsBMCZjf2Sw4gEbb8E4pXe8Hw4/7U2GaNwf9Joc0b25qtjMQJhuy6r0c3WzzMK0usVTlImUgFZKkRbtnrSrzqoPMOtPIqtRpqyygCY8CllQ8Uwtl1OTyP5daTCMgDohWGbpAKK4HvXnyUHsp6L4cElC6meSS4yubO01cPDbiXQsrnldgaWPG/ut78IxdYrtLl4JJMjmeSzZI1s9DDK9GBr1KlE62HSNQIDeMGbroOHxPxqbXS1zzuGmQCRtJ6LDZq1rXNaAdHXcqPJs8dTxAaB/jPOwba5StWil0wn2mws1BJOzi7rtYdNvFYDNMGGB3jHtPt9V1DtG0OaHU4M38eP0XL+0GNbAaRJEz1MKmK2Jk+meq0m3jYED6/ZNxVAQC3+U6o/uu8becKUOv4AD89Vrtoz9lCqNLhsYE+E3V+jjwTAEcutwqVSiSCeX3VaCLpqUkI24sOVAA62/t0ROpTimG3A8DdCcqrtiXXLb+aJNxLnDUSANgPz/AEoyTKJpjGPaOJ9CPHotBgcQ00osDEDmQeU/RZ2tVMXBjgB/CMdmqjiYcBBsLx/6mJSyWh4umU8HgXis+rTH6G3JuAX91u9tR4CeC3XavIcNg6eukyq74jWNdJLi17gSXuO4DpA5CDzVLLKjW1TSJDX6xVbM7aQ0WgtMGbSNRgSNj5nPaaHmnUcHOBLLTFQAkNInoADcwQbqk3KMYuP+i4kpTlf+GPzGiQdQFjBi5uquAoVKlQcpkgCfJdAw+W03U2f5abjBe5urSWwf0ybHeFO7KmsJOpjS0OMF7b6d4iZ3HirqUWuxKaAWCyF1WsGB3eMSNg0cyN4AMqDtxl1GniWUqAOgMa4kmZcS8E9JDQY6oxisxp4eo4GqHN0yHU5ILjwcTy5LMV8aa1U1CIkQP/ETHz91n5SlJ10Ukoxin7KmMLQI36W+SGUWbzBB6T8rhS4qsZju8bcfmvaBAaZ48PsuSpCvZHgqfEBOxOJDeHofyUnODWapQjE1NR+SaK5MDdEderqMqMJwYnhqt0RpsZpUlIALwqXD05Qb0Ols8pUyTZG8vw20qHD0YAPqiLH2soylY6VElR20IllTD5IQKvPgi2X1UoGFHPSVNxSRo815J2fQlSuAFl8/cHNMKzmFdreJKp1a8MJIMcBxlY55OWj28ePjs51m7nseXR3ePgsTmeMcXGCQJsuidqSC2HCHcGj69VzfMaZvJsFTEHIa3sHnE9yqSReHF3r8lB2pylj5fTggngsE3FOae6Yjki2Ez2oGtZMiZjdVeJp2iSmqplDHZeWE22UmHpiGA7lslajEvpVQSYDh8ys/jMLDyQd/kLJlNtUwNL0UP7hoD+sQqr22le4rDEGVEZgKyS9Em37FReRMIlh+8GNnjfl5oe1tp5/JT06kX/7fwuls6OjRtokj7q1gmOJbcQPp+bIbhsdrbHl9fzxU9V5AJBMiwMm0+CzsqjV4jDuc1lds66RGqLFzdztvG/HzWOzTMqT3Q6ZH6SJaW+Zn0v5lXsnzd9JwIkn9zrbHh4+F1H2iwjK5+I2xgkjqb36lUxzrTJ5I3tAp3xLaKwPLVIPreUiMRYamj/72whVXCPafsUvhP5q/iTTkFf7kNM1Hl520tkNHjO6nw9Qd902Frc+noPdDMLlj3nvGG8Tz8FdqPaIa39LeP1U5y1SGUbdsqfFGq4ubqemQCfBDMRU78r2rUNvCD5ShwsbkOxOI1eAUGsJjimKiQjkTlwXjnKNpSe1GgctClS0a2kqBPiy5oCYUwuMmZVqniRzQJjVZY07qcoIopB4MDlfwT4ICEYasIHyRLAOBISUcwqSEkMr1ocQkjRhadnYMbWa25cJ6nZA80znQANc9eSqZgJLiSYWax+M0mS2SNp2XnQjZ9BN0ghnmJNZojutHq7qsTm9cHuoljs7e5sT5fxwQOlSJdJWqEaMs3ZRxVPSPFQUzF0QxwBA/62Qt5WqDtGeemXaeIuHTCbVxxJ9lUlNR4IRzYTqY0bbiB6rxwbplDV7K7gvQfyFndJ2yhL0+nceC6gpljDyBKIYbH2h177c459Pzqh1OpDfZPwl5PJJJfR0wl/d96SekbDbYRspaFTysh7xEkqag7jzlTaGLVSlqjzUBAAPRSOxQAHghdbMDIhdGLYG0i3WxUSJ2/IQx1Y/RNc66jcrRjQkpCTgUxeuTiHjk1JJEQScSmpLjhJ7AmL1ccTMdwVymEOlWGVrBK0OmX2KXKazvigTZRUTIVzI6H+YJAsPVMucTKS2DMLYfZJCwcUXME0GoJCzP9QWgPsISSWGPZ6UjndY95Xaey9SWt9GT2UMTshxSSVcfROY1eJJKhESSSS44SlpJJIMMeyT9vmrWWixSSSS6ZVdixO3qp2/s8PoUkkj6GIMVshySSpDonPsSQSSTCiCTl6kuCMSSSREEkkkuOEkkkuOEpqO68SXM5Bdg2RTJf/rN8kklJlDqdD9I8Ekkkox//9k="/>
          <p:cNvSpPr>
            <a:spLocks noChangeAspect="1" noChangeArrowheads="1"/>
          </p:cNvSpPr>
          <p:nvPr/>
        </p:nvSpPr>
        <p:spPr bwMode="auto">
          <a:xfrm>
            <a:off x="155575" y="-2308225"/>
            <a:ext cx="64293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4" name="AutoShape 6" descr="data:image/jpeg;base64,/9j/4AAQSkZJRgABAQAAAQABAAD/2wCEAAkGBxQTEhUUExQWFhUXGRgXFxcYGBcZHRgYFxcXGBwXHBoYHCggGBwnHxUXITEhJSkrLi4uFx8zODMsNygtLisBCgoKDg0OGxAQGywkHyQsLCwsLCwsLCwsLCwsLCwsLCwsLCwsLCwsLCwsLCwsLCwsLCwsLCwsLCwsLCwsLCwsLP/AABEIAMIBAwMBIgACEQEDEQH/xAAcAAABBQEBAQAAAAAAAAAAAAAFAAIDBAYHAQj/xAA9EAABAwIEAwYFAwQCAgEFAQABAAIRAyEEBRIxQVFhBiJxgZGhE7HB0fAyQvEHFCPhUmJyopIzgoOy0hX/xAAaAQADAQEBAQAAAAAAAAAAAAABAgMEAAUG/8QAJBEAAgICAgMAAgMBAAAAAAAAAAECEQMhEjEiQVETYTJCgQT/2gAMAwEAAhEDEQA/AONGsreXFusSFNhMvk7LQ5V2ce6o0FkgrPKaRBTTdRRr+yOXl7mkUgRzXX8LQ0sE2QfsZkvwKQBCNY1/dMG6h0uTN/dRRTxtcGwUOHwJMue7u723UeApanSdlU7S5oaTHaR4dY4GFnu/KRqprwiGWtoxw2ieagq5bQd+lxaehXM8d2w1tAA0bb7G8yD4p+I7RjSNL43Lb79E/fcQKNdSZ0J2AIEfqA4qq/CuMztyWcwfbKGuDokaBvvIuVocuzqnXaAw72N1OUEPGUkVHOosmQCDvy5RCsOxZlulvd2n5KFuED3uY1pcIBPIc/PZGqeXkDvGG2gcVNRfopKcV2Dm4oaw1xLZB9QrbqjQDJ5D7K2cMyZPegnfqB91C6pTJswEzdHg17J80+kV/jSAARt7ndVquMAG4uImdrH12V7G4ui1xL6YM8Y8oQrE1cHUDmlumwMt8wNvy65x/Y0X+hUcwaYlzSYJ5n8uFPQa2N9I4n3+fyQqpkAqPpmjU7vIkWFrDiNuKLUslpMaPivLnuJsHENETsB0CXix3OKHYEthxPOW/X86r1uP7zQf0w4nwG3yRDCaC4BjLNaRtz081dfMjuWVY49XZCWVXtGexGPBaXAOMTADTcgbe49VQwmYOeHEiAGhxm0E7DxstWyXwdO31/PZCsywjXtcxwOk/q02J80JQrY0Mi6oC1O0jWgauJ3+nsVJh81ZUcKbhJdIPXY/dAO0vZwim0UAWhrpcCSSecf/AC91G3FGnX1lpkgtuDMjfh090eNoa0vRuKdalRB0tFhJNvRAs57ZQHBpuNusgf8A9LFZ/wBpPhO0NdfVDr77H5lZSvj3vY5wO3sJt8z6J445PsnKUYvW2anMu19Rr2hr/Ln5eR9EZyXto7VDzInj9ei5nge++T+0TPjHd8Vcx1XQ8AEHSBJH/Lc/nRV/FFaF/K3tnecuzkPaCSImAsb/AFXy7uNqjbhHNA+zedEgNOw35k7QtrmeJZi8K6mdwPknxScJbIZ4KcXRw6oVAXorj8G7WQGxHDoEGrWJC9eM7PG4Uz3WkodSSNjcToGU9nfiRBg8v5XWuymRfDYC8AkcVkOz0FwLm+i6nhLMFuC8WC5PZtxY4443Htja7iNvRVKzwQTxVjFvB2QLF4os/cp5p0bsOPkXtehk87rnvarO3N2YXCbiPwroDyHUWk8lzftJopzqOmdjGoHylSa2jRj6f0ytbGU3jS3uhxJ+G+YBO+k7weSz+LxBou0TIBkcfQ+0dFDntcF5LQ03uWz8uBT8sy5+KeKYdrPCdxykzEcFsiklbM0m7onw2NLyA0EufaBJ8D7wuxdi+y1Sm1rq0bWaOlr9UuxfZGlg6bXFodULe9N4I5eS2DHuPRQnOLdIdKS2SgspwGCLJtSXC5ASe7SCd1QrYu8RvxU5TDGF7Lgpt4k26pstEwAoA4kXE+ahr1REk7C9oSWOok1epRgl4Fxfl5rP502g7S0dwwTLdrXHjtur+Jax0XMbmbcI/wBpgyem+CXRBEQTx+8hC2x0kjAh+Lp1mBjjEgjcyCdgPPZdQyjLWljalRoL2uL2gE2sW8Tx1KbAZfSpGd41O1OI7upxdA5C9gi+HY0tBsQbytEI2zPlyNImpgDhCklN+K299lWq4n/jfrwC18lFGOmyyWghVzhRyCGYzMwxwaXhoix/Poh7u0n/ABJI56bnwB38bBSlOL7RWOKfoK4zLwTc26c5+SzmaZU12osf35gc7nb5q2ztXSJ0uPfEWm/oNvBMxGKovBhsPMkEbje/S83PVZ5VejTBSXZw7tTkNehWlzCWk7i4JFiPzksrWxDg1zNr/g8rrvOZUKgY4VHte3zEC2/E/VZLN+yuHr0wKcU3A2P/ACPXpwHgr48y/sJPE/RzTBY9zD3TED7XPp8kSbiQAHRbg3qbayqea5ccPULSw9CeMcbKn8ckrQ4qW0RTa0zWdncXDwJWyy7HFpPusd2IwmpznG8AxHM2WjI4RBCzz7otHoOYvBCo0ljIJG65rjcARVPUldXyTHF7RTIgRuhfaDIHBz3gAMawkeJVsOSjLnxWcgfYlJNqG58Ulv5GSj6Z7HdnA0Ne/lYLXYiwhNwYDWqvj69u6vLdRgbYR2kuiuX80NdRY98blWqTdW6fRpQ7ujxMLI1yNqfGyevh2ikWNHCy4v24raw6nJD2naIv9V2cu7rjKyOadnm1iXPi+5vPsU0pK0zsd00cY7P9m6tcmCWuB4bnyXZ+yPYlmEbrJJqEXkAwTvHFWezXZZuHdrJDj+3mJ4bXR57ymnlchVFJ6EymSd7KatV0DgvDDbkoNjsYWglveg3H1UrpDJcn+ifFYpwMyDvZCaGbPc6GtIG07jb2Q7HY41XNk6fVsdTeymp4pjCHGzRcHX+o8TfvcFyiUbSDzAQCS8z0FhHWUJzXE6DLjGqwsYJPlHL1KpszarX1fDZLBsWuEjxBGw8VBQzQtd8Mua4kCBuJkDz4pljF5UQ4vF1HWA0gSACP1REG2x4/wpsuxFZ5LW06hix0tmDe5Ow801+bUcOx9Wtem1usgb3JDWCf3OO08iVyLtL21xWLqai80qbT/jpUnOaxgBkbHvO46jcn0WjHg5dkcmfj0d3zeqabB/cVKdIkiNTgCRIBBDZ6i6OYTtRhKndo12EAQAO6Lce8IK+WGYypUnW9z4v3nE2nqeqgxddxO52H8LTH/nhFaMss0pOmfVwa+oSQ4FoJgtII8epjbzQXNsTXBDWCZgDTxPMzsB181wHsp2uxGAqh9F50/vpknS8cQRz67hdXw/apr2/FDjpcGkE7gvIn0E+Z6KGTFx6L48lkuY4muCS5wMxMkjb3nffmgtSs0z3iZ5TbqAD7qlWzdtQmHRO8m3mNz/pDMdiCx2ovJHmD9vZBQGcwlqa3ZxA5DieZJ3V/AZ45phr7iwAP82WZZXa4Wc4Tx4fYJuxktM/8gPqd0XCzlOja4ysajYO//InrOyGAlps7WJvdUMHjGuF7Hr9UzE4wgwIjlIU+I/IlzpwxDSwgSNjG0rEVMtLTBBvxjr8lqqmLmBt9UyowPE7xyVIScdE5q9k/ZPHigdIFzt9yj+fzZ7Qb9ZuViNWipxnlErYZZmzXNFN47pjjH8JJrdjQdqibLMV8MtJ3RLtj2i0YZxAu4QqeMwbSQQRHAAgKjnVMVaBaSO7+bo43sXLHTo5Y98klJNxBAcQOaS9HkYOJ9j4mpCoE6zZOx2L/AGkKKljWsE2JXlSkpS30ehGLjG0i9TwgY2TdxVarU9VXqV3PdMlS6ZPillJPUUMotbkR4ioQzcX4bKfA0pFxAVTH02lzQTLht/tE2P0tDRvCEdvYZ6iq9kWKd1VOhRvqJM+0JY18Dkq1WoWt1F2kex+ySTtjwj4kWc4lv6XG56H5iyzWZVS2dLyI4HSAek8fABVc0zcPeRExy0/P7rP43FAyASPA7dZO3omhC9jOXFUOx2OJdctI5CTHU92D7oLi8SXvFhYiLyPSIATKpF4Bji51p87FUm1HEgttyI+n3WpRozOVmkzTtR/a0Cxsmo4d31ub8OvzUX9Nez2LzOs6s55p0G2L4J1H/i3YHqfmsvRyKriaxL3AMkajNzJiAvp/splbcNhaVJogNaLX3jqrQguiM5vs5V/WfssKGEpf21Ko8fELq7xqee606XP5NEuvYbLhpd0X2FnvaTDYcOFd4Frt3JDrbcdyvmvtFmNFlVwosDBqOkaRZp28TB3V4pdEJSZnadEsYXOEF4AaOMB0l0cBIAHO6geNVx5r3F1y95c4yTubKNlQzZNfoFexjXLtX9MqeEr5a7D4ulpLXu0VYhwa+93C9ncNoIXKaLxpDi1pIJ367ei32Q9qXFrGvuG20louCIjVu7z5JMkfEMJeRku2mRVsvxLmF2phM06g2c3h4Hom5TmJqNcxxuL+K3/bLDNxGFkX0d5s3OnZzfELmuEyt7XhzDPS8kKSalEtTTCDB10/XzMx5KzT8SDzBHy4qpTdz+hPyhSvf4GPIwkaHL9GrPFpPn95Ta29x7fcqnRxF4iFMa7Zhwg+MT7pWhrPHU4PGDuruCxIPCBsoHOa4WF+G/56plIgb79UrGQ/N8NIDmyI5FLL8W0C/qZ+ysVWue0hpF/E+iEM1MdBJHjxR7QDV4bECo3SDFt7+yjfT7rmi0godgqhkX9EWw5vB4pFpjvaOcYrBEPcOqS2eP7PTUcQbE8klp/IZOB3rO6YuQJKpYOkZBJVzMKsyAocFRIAlec6cjfG1AKho2ELwtg8vdSUgFHiaukEyB7qrqrIK7oGvwrX1mkk2uJ+yLQADFo6INlpLqrnawQPO/5zT+0WLe2nDWl3opwaUWys4uUlGyri8bqdpDdV+YCz3aav8RrhLmtbZ0xp8Adz/pRU2mdTmGeRI9IBM+voh2f4kBxBMuAlwkEMB4bwPzdTim2XdR6AgxAuGNjmRx8THsqOKy5zhJLmj9RgR7m/mimW5c+oS87cJNgOdh84U1fDMcCdTXQb3mPCCfotS0Z3syuOZsIkcBy6k8+n4COAwcNL3coaLSTsLKZ1CZds3Zuqw8hx8rKI5hBa2lcC083RvPPh0Co38JoO5HkZq1aNMwBrBeRxuJnlawC7hVcGtMbAWXLv6ctiuzVvqeAdtRDTqA/5QZB5R4LpeZuim6SAINz4KmP+LZLL/JI4N/VDEmpWuQC3Y8LczG/2XNcwdLp4xcjY24Tf+F0DtzXBqkNMxedgC4T3QP0gAt97rnmMqXHMTPXe6bH0Ca2V3Extwv8Anmk1riJHr7KavXBbab72AHsn4OsA0h1uSrZKhuEMX3HEIng8SQRG3ih2CeNTgNjsDyur+Hp38Py3slYyN7kuLmlBuOI3sRf2QR+GFGo5rtgYnpwPlz69Fd7OumRuD7jkeqg7QHvkcw0TyMAe8D1UX2WXRXx2Fm7RI3QsMtYjwP8AvxVqhXcO6TEXHHbl0uocRf8AUR/5WPr/ALXI5larTjh9vYWTbO5SOZB+ilo1jMapA5avoPqrJwbTf8+f0XM5DGPtv9FHicSAQTf8917UqQYt5f7UOJcIk+6WhgjgcVO3HoFUzOsQ8WA6/wAKDBYgTsfW30TM4rbcvP6rktnWEsGeMi6PYOqDHRZbL6rXbIzhq8GIIQaGTNa18jYJIdRcdIukgCjq9Vs2kSrdGjpG9+aF0XjUTvCLMw+ogn+VljstPRPR26oNndJzxpGrysjLABvtyAQnN6NSpMEMHX/SOReNC4nU7Jcmw2lulkNt3iBPvzQ7tXifhtgNJnfmvcrxDWONMvJc2JIvHjaBM7b3QXtTiG1CBqETF3XPgJsh/WiiXnbBlCqZj9xuNyB4zc+VkHxeCmoaYOp06nWIF7CSphVaCQ25sGkxboOPvzRH+3FN0wC5zZMbSf3OO5sNuEp4qjpuyKrmDKDfhVaoIN3BgJ8LNMD1Pim4jviWsa5pHdDnm/UtA+pUmDIpPljBJuaj4BJ6A/723kqPNMwJa6+tx3IpySORcTYJyYGziiJDdRcTvsAByaOA6nkqVKswOBaA7RsASQDwktPeM3gR4qs6mKsmpIY28Cb+cx5AK7haAbeAIaSAIsSCBPgAffoqkzVdgdb8bRc8wW6hEARLXHSABAjpYTC6j2grtZRe5+kAAmXRFvFcw7Ev0YylJG4DRxOoESff5qL+v3aMs0YVjoJbqcP/ACNv/wBfdUhuLRPIvJHL87xtSs+q5gJAdd1yB5j59EEw+Cc8mTcCZPiB8yFs+xWGDsFiOJFVvpokfX0WOx9csquDDEGJHujCXk4r0GcKipP2EqWXFsg+ZI36bryrg2xAjrG/lO6o0M+rtAGuQDI1AH3N+KYc5qy0yO7q090W1b+Pmqb+E+S+lvM8n+FTp1ATLyQL8AN/dV6dSowBxktmLj6p+Mzt9ZtJjw0NpSBEidRFzJ/6j3R/MMIP/wDPe4i4eyP/AJR9SkcmqUvY8YKSbXot9msY1xBBv+WP5xS7R0v8pibgA/nSZ8lj8rxppVBBiSB7j7Lb5m8PcZ3MeoH1+6ElTBECB5gCYdxDtj57iNwfwT09QPfa2PAH6TPioMWNJmNQtqHQyZB4Tf0T2uA/d3eE7j/q7lHP8AYxZOGZMggdBb2TjIsJjy+6iqPgEE6m+/rx91BhnDhI8ZH0ukYyJse2Wzy6C6H4mC3Yk+v+wiDqRJmQZVDG0yN7eiKAQ0G7QQPzmnYmj+4j6+6rvqERAvzj6qWsXEXIPS6Jw3CDvTsjVCpLhIKBtO0X5hFcHJIhBnI01OvYJKFjbBeJBrOz0qEORSk+RuqTaBLr8FboRuLrPDQ+R2Nx9YtFrDmsp2izU02hx2O0kyTz0jgtNmwsGk3Psg+Z5NSqANcS7Tc3Nz9AhLbHxtJGa7MMdVc+pqOgmL2DibwG7Adbqn2pfTDy2kQzgXASSeMcBsr2d49jabyHECkdMNOkeE/a9lz6p2hbWqwRMCBY6eXD6koxi5bQ0pJdmjyPCGnLtBc8Xa93e34iRvHEeyPU8thrnvJl0kvdG56EmAZgdE/s9UYyhTefhibmWgWFrET6J2PzhrmuY2A27i7nFtLZtJPojewUZbGfDadb7ibNuC7x4nifsqWNx3ANYBvpBm3CYPzVXN8dDx+559GNB+fzO+yD4/HE2awaiYk3nzIVook2XcNiTVq6ZuBLZiG9Q0CAep2VuniWavhUzqDZNWpwgQdIPE7bcx5g8uw57x3dsXiYH/VrR+o/dFsE1rAABMfqPMl0R/u91RiB7J8a4V2PDgw2O06QLDxN+HMIL/XQTmDHgzqos9QTf3CdTxEX/e54JO8NaQfTop/6sUNTsO8zOmCTuZ5+iEHUjpRtFb+lz9X91Q4vYyo3/wDG7S72qD0XP8wdNWoeb3H/ANir2Kc+lpfTe5huJaS0wRcSL8EJVoQ8nL6JlnpQ+CSXsJKpA8W7zmsRlVG8/FdTHkxri73A9VhFZwTS5wHASYSTjdP4Uxyq19LOU0dWIpDhqB9LrUZkYquPMj1+hWfwTwK1OBxujWeHvDgTI8SCCFOTtlKqyGo4us6A7bxE2d4gwfNVfiaRtDhboY9jZeVTrAvE3HSDG/t6FJxds+J+flz8EDhjcXP7RPjH1v6KWnWPGByEk/JUy4CxBnwn62Uza4535CI80GgoJU6hgGJG26gzZp0g3I8fsoabCHd1xg/nmvc4JDf1eUIJbOfRWBhv6ZjiqPxfwbHoeSsYWs0QQSOBtPzTMXSk92PEbH/aotPYrEwibe6O5QdXRBMIy8Eckaypl4slkFGnDEk6mLBJSGO2OOoQLc1Fg394tAOkceCcTvcKg/G/5GgbT6lQ/ZRK1RbzLafOeSzmOzglpbS/VxJ4Afunl1WnzFsiNvFYrP8ADQXaHEyO9HAD2/lCXY+OmjnnaJmtxaHksEuJ4Sd4vcrN4CtTFhuTF/r16StpndAkFzW92IDSZN93O8lz91MNq6t9M9LwtGNWqJ5O7OkZViKZDddQFrZhgtNp5QN94UOaY8OaQABAENbfuxx5CeJWd7LY5rrPl28xbjy4qx2mxZcIYNIMzccD18ErhUqCpaKLa8NuLE6nE7uAkAf+PHzQ813OJMRMgAbn7D7K1SpBzhqNh+q/H+B7qJ7g6oGiwgn88FVE2T4eu4AMYYA/U8gHrAHkr1Kq9zXEXtBJ/wCojfz4c0DGKaCZMAbD8/LIjg8exzQCdLRYN5jw4f7XNALuS0nOqMEmGkOO9zNp8TBRf+p5/wAVJx4beExPoCreRUWUWfEcCXOuBsABxJO5QPtviTXlxHdFmi4t0SX5IdLxMpm7f8TTw1fRBgj+gHDGdhx3PkJ8PVBKWHcRIBIWuK1Rnnt2W61CNLgOUjxCrVKUImynqYA07CCOoP8ACrvAc2SLpkhWUHshXMlaDUvwFhzUFRnNE8kplrS46gDf9NiBaQePJCSDDshoPiuOlkdzUS1s7G4PhP3Kz1P9RfB0zuj2FxDatN1PjEt1CRI4g8FGfZVdAuqdOrjB8DBi/wAvVIVQ4QN94IE+XMJ+sau+2LRI9D+dFBUw1+7v+WXaAKoI2A8J+SiwoBdyn8hSlkN4mPIhe4Fkun86ELvQfYQpAQDeOI5KnmWJ5yR0/IVx9QNB90GqYuSREhCKtnSZCwi9z4qxgpMj8KipubBHA+xU2HZpm/mFSQqLbKfEI7ltLjxQHDBxM+v3WkwDTZRkOguyYCSa0pJaOtHY6zIMl1r2Q3MqxpD4giRcSiOJe0GVnO0eKc5jpN+HTxWV0aYJs1OBrtq0tbiHGJMc+SAZhIDy4AAiw4+J+wQr+nuZGXUnOmN+IEnnxK0WZ0NR0zAn18en2Rl0dHToxn9oTRe1w0zJ4ADkLcVy/P2BhcBsJAsus5jiAA8OsxnW7zfc9TwGwXJO01U1C4iImGgWEXk+Eq2HsTL0DMrxLmk6bTaUdwGOpv1MfuOJjaRafRZMS0qf+57+r1WqULM0Z0aPMBqbFKw4niSN/IQUFq136xFuH/rHyROnjmlpO0gN36WHVV3UOPGQT5cB+cVOOux3sGVmwL7k38AjvZTBtLtdThtyv87X9EIxDy5xMDp0RHAkmnFyL9P4tKeT0KuzVVM7Dn6WhsCwkxYcQBc/yoM1rGsw6Wmw/UZjyGyEYXBHUP0BvLUb9Nh8ytNWqf4Ybp5WvJ5CVnkkui8dmY7N3+IxxGzvKBMyfyybj8JoqTJhzAQBqImNjIEHpCbk404rTBvq1BvykHeyNY+lLA1ukloBOmSWkGAHE7cOW5WtemQ+oylFhEA93gTzlPwlIiYgklwAt1gyUTqPG+/6jB3Bke91U+DJl2xJkHrZUsnxK1WlpBAbqMHr4+StOpinQIIbq0CYbBl17niUSw9g628AWk6RcncQDt6IdmTO40RAc/kRsOMlI3satHmSkMbw6iyfXo6H622B3+/RSOZpZuDztCrUsRBg7G07jwKzrbsq+qK9euWmDtNivHNsHC45L1/eJAsBMCZjf2Sw4gEbb8E4pXe8Hw4/7U2GaNwf9Joc0b25qtjMQJhuy6r0c3WzzMK0usVTlImUgFZKkRbtnrSrzqoPMOtPIqtRpqyygCY8CllQ8Uwtl1OTyP5daTCMgDohWGbpAKK4HvXnyUHsp6L4cElC6meSS4yubO01cPDbiXQsrnldgaWPG/ut78IxdYrtLl4JJMjmeSzZI1s9DDK9GBr1KlE62HSNQIDeMGbroOHxPxqbXS1zzuGmQCRtJ6LDZq1rXNaAdHXcqPJs8dTxAaB/jPOwba5StWil0wn2mws1BJOzi7rtYdNvFYDNMGGB3jHtPt9V1DtG0OaHU4M38eP0XL+0GNbAaRJEz1MKmK2Jk+meq0m3jYED6/ZNxVAQC3+U6o/uu8becKUOv4AD89Vrtoz9lCqNLhsYE+E3V+jjwTAEcutwqVSiSCeX3VaCLpqUkI24sOVAA62/t0ROpTimG3A8DdCcqrtiXXLb+aJNxLnDUSANgPz/AEoyTKJpjGPaOJ9CPHotBgcQ00osDEDmQeU/RZ2tVMXBjgB/CMdmqjiYcBBsLx/6mJSyWh4umU8HgXis+rTH6G3JuAX91u9tR4CeC3XavIcNg6eukyq74jWNdJLi17gSXuO4DpA5CDzVLLKjW1TSJDX6xVbM7aQ0WgtMGbSNRgSNj5nPaaHmnUcHOBLLTFQAkNInoADcwQbqk3KMYuP+i4kpTlf+GPzGiQdQFjBi5uquAoVKlQcpkgCfJdAw+W03U2f5abjBe5urSWwf0ybHeFO7KmsJOpjS0OMF7b6d4iZ3HirqUWuxKaAWCyF1WsGB3eMSNg0cyN4AMqDtxl1GniWUqAOgMa4kmZcS8E9JDQY6oxisxp4eo4GqHN0yHU5ILjwcTy5LMV8aa1U1CIkQP/ETHz91n5SlJ10Ukoxin7KmMLQI36W+SGUWbzBB6T8rhS4qsZju8bcfmvaBAaZ48PsuSpCvZHgqfEBOxOJDeHofyUnODWapQjE1NR+SaK5MDdEderqMqMJwYnhqt0RpsZpUlIALwqXD05Qb0Ols8pUyTZG8vw20qHD0YAPqiLH2soylY6VElR20IllTD5IQKvPgi2X1UoGFHPSVNxSRo815J2fQlSuAFl8/cHNMKzmFdreJKp1a8MJIMcBxlY55OWj28ePjs51m7nseXR3ePgsTmeMcXGCQJsuidqSC2HCHcGj69VzfMaZvJsFTEHIa3sHnE9yqSReHF3r8lB2pylj5fTggngsE3FOae6Yjki2Ez2oGtZMiZjdVeJp2iSmqplDHZeWE22UmHpiGA7lslajEvpVQSYDh8ys/jMLDyQd/kLJlNtUwNL0UP7hoD+sQqr22le4rDEGVEZgKyS9Em37FReRMIlh+8GNnjfl5oe1tp5/JT06kX/7fwuls6OjRtokj7q1gmOJbcQPp+bIbhsdrbHl9fzxU9V5AJBMiwMm0+CzsqjV4jDuc1lds66RGqLFzdztvG/HzWOzTMqT3Q6ZH6SJaW+Zn0v5lXsnzd9JwIkn9zrbHh4+F1H2iwjK5+I2xgkjqb36lUxzrTJ5I3tAp3xLaKwPLVIPreUiMRYamj/72whVXCPafsUvhP5q/iTTkFf7kNM1Hl520tkNHjO6nw9Qd902Frc+noPdDMLlj3nvGG8Tz8FdqPaIa39LeP1U5y1SGUbdsqfFGq4ubqemQCfBDMRU78r2rUNvCD5ShwsbkOxOI1eAUGsJjimKiQjkTlwXjnKNpSe1GgctClS0a2kqBPiy5oCYUwuMmZVqniRzQJjVZY07qcoIopB4MDlfwT4ICEYasIHyRLAOBISUcwqSEkMr1ocQkjRhadnYMbWa25cJ6nZA80znQANc9eSqZgJLiSYWax+M0mS2SNp2XnQjZ9BN0ghnmJNZojutHq7qsTm9cHuoljs7e5sT5fxwQOlSJdJWqEaMs3ZRxVPSPFQUzF0QxwBA/62Qt5WqDtGeemXaeIuHTCbVxxJ9lUlNR4IRzYTqY0bbiB6rxwbplDV7K7gvQfyFndJ2yhL0+nceC6gpljDyBKIYbH2h177c459Pzqh1OpDfZPwl5PJJJfR0wl/d96SekbDbYRspaFTysh7xEkqag7jzlTaGLVSlqjzUBAAPRSOxQAHghdbMDIhdGLYG0i3WxUSJ2/IQx1Y/RNc66jcrRjQkpCTgUxeuTiHjk1JJEQScSmpLjhJ7AmL1ccTMdwVymEOlWGVrBK0OmX2KXKazvigTZRUTIVzI6H+YJAsPVMucTKS2DMLYfZJCwcUXME0GoJCzP9QWgPsISSWGPZ6UjndY95Xaey9SWt9GT2UMTshxSSVcfROY1eJJKhESSSS44SlpJJIMMeyT9vmrWWixSSSS6ZVdixO3qp2/s8PoUkkj6GIMVshySSpDonPsSQSSTCiCTl6kuCMSSSREEkkkuOEkkkuOEpqO68SXM5Bdg2RTJf/rN8kklJlDqdD9I8Ekkkox//9k="/>
          <p:cNvSpPr>
            <a:spLocks noChangeAspect="1" noChangeArrowheads="1"/>
          </p:cNvSpPr>
          <p:nvPr/>
        </p:nvSpPr>
        <p:spPr bwMode="auto">
          <a:xfrm>
            <a:off x="155575" y="-2308225"/>
            <a:ext cx="6429375" cy="48196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6" name="AutoShape 8" descr="data:image/jpeg;base64,/9j/4AAQSkZJRgABAQAAAQABAAD/2wCEAAkGBxMTEhQUExQWFhUWGBoYGBcYGBcYGBcYFxgXGB0YGhcYHCggGRolHBcXITEhJSkrLi4uFx8zODMsNygtLisBCgoKDg0OGhAQGywkHyQsLCwsLCwsLCwsLCwsLCwsLCwsLCwsLCwsLCwsLCwsLCwsLCwsLCwsLCwsLDcsLCssLP/AABEIAMIBAwMBIgACEQEDEQH/xAAcAAACAgMBAQAAAAAAAAAAAAAEBQMGAAIHAQj/xAA6EAABAwIEAwYEBQQCAgMAAAABAAIRAyEEBRIxQVFhBiJxgZGhE7HB8AcyQtHhFCNS8WJyM5IVgrL/xAAZAQACAwEAAAAAAAAAAAAAAAACAwABBAX/xAAkEQACAgIDAAIDAQEBAAAAAAAAAQIRAyESMUEiURMyYUKBBP/aAAwDAQACEQMRAD8A40aqKy7TrEhT4TASdlYMp7OPdUa0sJBWeU0hCmm6ii4dksvL3NPwgRzXX8LR0sEiEn7GZL8CkARdOcbU7pg35JHS5G/uooDxtYGwUOHwJu557vTdR4ClqdJ2QnaXNDSY7T5dY4FZ7v5SNVNfCI6AojiOU80PVy6g78ri09CuZ47thraBGnbfY9QVvie0fdEOg3IM79Cj77iVxrqR0J2AIEfmA4oZ+FcZnZVzCdsoa4OiRpG+87lWDLs5pV2gMO9jdLlBBqUkCudRZMgEE35ckQ7FmW6W22/ZQNwge9zGtLhYnkOfnsnVPLyB3jDeA4pag/BkpxXYvZihrDXEjUD7Ip1RoBk8h+yLOGZMm8ExPUcFEX0ybMBM3V8Gu2L5p9IHNWRAI2/2hquMAG4vaZ2sjcbi6LHHWwGeMeUJViauDqBzSItPdnqOCjj/AEKL/h7QzBpiXAmCet/9qagG89I4/NK6mQCo+m6jU7vIkWFrCLprSyaiwAVHlz3E21ENEcgOiHiwnOKN8CWw4nnI+q9bjzqAI7sEnfYbI/B6C5oYyzRHW8c0c/cdyybHHq7Eyy76K9iceC0uAcYmwG5HD3CAwmPe8OJEANBJNoJ2HsrWyXwdO3l9/wAJVmWEa9rmOBDT+bTYnzVShWwoZV0JanaRoAnidx9+Kkw+a06jhTcJLpnrsUg7SdnD8NvwAQGulwJJJ8PVRMxLqdfVpMkadjMjfh0V8bQVr6LxTr0qQJaBYSTb0SLOe2UBwabjbrIH7qlZ/wBpPhu0NdeYdffY/NVWvj3va5wO1/AT9+iOONvsCUop62y0Zl2uqNe3S434c05ybto6YeZE8fr0XNMD33yb6RM+PDxRmOq6HgBwOkXI57lN/FFaA/K3tnecuzkPaCYiYCpv4rZd3G1Rt0SPs3nTiA3YDfmeiumZ4mnisK6md2j5I8UuMtiM8FKLo4c9Qlya5hg3ayA2I4dEmr2JC68Z2cbhTPdaxQal6iC4l/yns78SIMHkut9lMi+GwFwBI4qn9nYLgXN9F1TCWYLcFxIrk9m3FjjCNx9Na7iLj0QdZwIJ4onFvB2SHF4ot/Ul5ppG7DDkHagxhPNc+7VZ25uzS4TcK/vOqiCTwXOO0einOo6Z2P5gfJKfaH4+mVStjKb26W2Dj+R/AnfSd4Vfxdc0XaJsDI/g+yizyuC4loab7tmfSbFb5Zlz8S8Uw7WeE7t8TtHBbIpJWzPJu6JsNjS8gMBLn2gXvwPuuxdjOy1Sm1jq0bWaOlrnms7F9kaWDptcWh1QjvTeD0VxpvcdrJEppukGlJbJQWU4DBC1fLtzCx7tIJ3KArYu8RvxS5SLjC9oLFNvEmy1lomAoQ4kXE+ahr1WxJOwvwQWw+OyWvUowS8C4vy80gzptB2lo7hgmW7WuPFH4hrHAXMbmbffNaDJ6T4JdEG0E7fzZVYaSiUFrsZTrMaxxiQRuZBO0ea6flGWtLG1KjZe062iTaxHHxU2Ay+lSM7xqdqcR3dTi6ByF03w7WloNiDeVohHkzNlyOiemAOELeVqarb32Q9XE/43+QWu1FGSm2EloIQ5wo5BLMZmYa7TrDRFtvv0S53aTk4xzi58Ad/ZKlOL8Gxxz8GuMwAJubdOaruaZU12osf35gc99vmiafaukTBPfG4m/mBt4LzEYqi8GGkPMkEbjr0WeVXaNEFJaZw7tTkOIo1pcwlpNiLgnj99FVa1dwa5m19vp813jM6DwxwqPa9vmIHXiVUs37LYevTHw4puB3/yP7cFox5l/oGeJ+HNMFjnNPdtH3KZtxIADo8G9T+ooPNcuOHqFpaehN5jig/6gkrQ4qW0JUmtMtnZ3Fw+JVyy7GlpI9VTuw+E1Oc4yYFo5mysZbFoghZp6dDo9DzFYIVGksZBI3XNMbgCKp6krrGSY4vaKZAFt0q7Q5A4Oe8ABrWEjxKfiyUZc+KzkTtysWlU3PisW3kY6Ppnsb2cDQ17+Wyt2IsIWmDAa3koMfXtbdcx1GBuhHaSBnP5pa6ix743RVJuo3UlKlDu6PE/ssjXI2p8Savh2/CLGjhZcX7cVtYdTuHtO0QZXZy46XX+/NVLNOzzKxLnAX3N59iik0mmTH00cX7P9m6uIJglrp4bnyXZ+yPYlmEaHkkvLbyJglFdmuyzcO4vJ1HhzE/NPqj0WTK5dgqKXR4ymSd1NWq6AvDDbkpPjsaWglveg3CVdBJcmTYrFEGZB6JTRzV7nQ1pA2ncfwl2Nx5qvbJ0+rY6m9lNTxbGQ42aLg6/zHibmVFGxjaQ/YCASX+gsPOUpzXE6SC4kBwgWMEnyQbc2q19Xw2SwbFrhI8QRsh6OaEO+GXNcSLDcTI/lFwYPKiLFYuo6wGkCwBH5oiCY2Kly/EVnktbTeYjYTB8dgtX5vRw7H1a12NbrLRvckNYJ/U6wE9SuR9pe2uKxdTV8R1Km3/x0qbi1jANtj3nf8jdaMeDl2JyZ+PR3bNaxpsH9RUp0iSI1OAJEiZAnhKeYTtPg6kNpV2EAQAO6LdSvlluMq1J1vc+L95xJ36nqoMViHE7nZaY/wDnhFaMss0pPZ9Whr6hJDgWgmC0yPHqY280lzbE1wQ1g3IAjieZB2AXAuyna7E4GqH0nu0/qpkksc3iCNp67rq2H7VNe34gd3XAEHiC839B7nokZMXHodiyWS5jia4J1OBkXkx/KS1KzTPeJnlNvABBV83bUJh0SbybenFLcbiCw6i8kec/sqUA3MY6mt2cQOQ4nmSUfgM8LbB8ngB97KssrtcPzOE89v2C8FjJBn/KPrxVuCIp0XTGVzUbBsY3J6zsloJabO1Cb3+7IDB4xrhex6/VaYnGEGBEckvjQfIkzp7cQ0sIEjYxsqRUy0tMEH7PyVrqYqYG31WlRgcJ3jkmQlx0LmlLZN2Ux4oHSBd237lP8+mA9oJnz3VJ1BlTj4QrflmbNc0U3jumOMf6QTW7Cg7VE+V4r4ZaTumPbHtFpwziBdwhB43BtJaREcADCBzmmKtBzTHd+nVFjewcsdM5Y+pJNli8rkBxAGxWLoWYOJ9jYmpCBJ1my9x2L/SQoqWNawTYlcqUlJ/w6EYtLQdTwoY2TdxQ9Wp6oapiHPdMlTBsnqUMpJ6ii1FrcmR4ioQ3cKbA0pFxAQmPptLmgmXBNGPDWho3hDHvYU/1VekWKI4HZB0KN9RJn2heY18Dl7oerULW6i6B7fwhk7kHCPxIc5xLdiYJ6H5hVvMapbOl5tz0gHpPFC5nm+t5G8ctPzVexuKBkAkeB29dkcIXsJy4qjbHY4l1y0jkJMdTaCk2LxRc8W2PMx8oCjqkXgGOLnGJ8/qg2vcSC23Ij6futKiZnKyx5n2n/paBY2TUcLfU+Cj/AA27PYvMqrqrnmnQbu+CS4/4t4efBVejkVbEViajobIkzczaAvp7splbcNhaVJogNaLdY6p0YLoTOb7OV/jL2V+BhKX9NSqPGsurOGpx7re653QS5cNJX2DnvaPC4cOFd4Frt4kOtt5r5s7RZjRZVcKLAwBx0jSLNO3ieqfFLpCJNldp0ixhc4QXiGjjANzHAWhQPE3XuLrl7y5xknio2PMiEV+Er00au0/hlSwlfLnYfF09Ja92ipHeDX3u7cQfmFyqjUGkOLWkg/PZX3IO1Di2m19w2Rp0gSDw1bnzQTj8SRl8ip9s8irYDEuYXamTNOoNnN4eBWuVZiajXNduLq/9s8K3EYWRfR3mk76di3xC5rhMsqNeC0z04kJSalEc7TD2Ac9P35wiqfiQeYI+XFCMdz+k/spHP5QY8igaDD6NWeLT98pla1t7/JB0cReIhTnENmHWPjE+6FoKzV1OD4o3BYkHhA2UDnscIDb8N/v1WtGBvv1QsI2zfDSA5s25FZl+LaBf1uiKrS9pDSL+aUM1MdEkDrxV9or0tmGxIqN0gxbe/soqlOWuaLSD6pdgqhnf0TfDGTB4oEqYb2jnGKwZD3DqvFdMf2fmo4g2JXq0fkMnA7zndMXI3QODpGQSUbmFSZAUGCokASue6cjfHUBsGjhC1c26lpAKLE1dIJkD3TXVWIV3QufhmvqtLibbSU2LQAeHkkuWEuqFweHAed1J2ixb204a0uS4tKLY2cXKSiCYzG6naQ2b8wFXu01f4jXAag1tjMafI7lRU2mdTmGeRI9IBMpdn+JaHEE94CSJEMB4dCgirY91HoSf1AuGNjmefiYQOKy5xEkuaNzAj3N01y3Ln1CX8OEnuwOJgfNS4jDNcCdQdG539In1WlaM8tlVxzdhEjgOXUn6JlgMH3S9w2s0WknhZSuoTLtm7NLrAnoOPlZRnMILW0rgWnm7x+7Jli0kPcjyQ1atFhgAvBcRxuJnwFgu31XaWnkAuXfh02K7NW+pwB/yIBmP8oM+ELpeZuApuJIAjcpmP9WxWX9kjg/4oYk1K14lux4QOdt/2XNMwdLp4xcjY+E3XQO3NcGqQ0zB3gAAkfpA2gEe657jKlxzG/XqixsGaVg7pI22WNa4iR6qWvWBbaeto+S3wdYBpB8k2wKPMIYvE8wmWDxJBEbeKXYN41OA2m3hdH4ene334IWWi+5LippQbjiN7Gx9kkfhhRqOadgYnpw9Eb2ddMjcH7uoO0Du+RzDR5xHvASX2OXRBjsLaQJHulQp2sR/1RdGu4d0mI247clDXv8AmI/7CPf+VEQGq044X8fqBZaWdG0jmZ+ilo1jMapA5A/QfVEnBtNwoyI1Y+Bv9FHiMSAZN17UqQY+X8qHEuESfdCFYxwWKJFpv4ITM6zg4SAOp/hD4LEAkWPlstc4rbTt5/VRLZGxlg3cZF0+wdWY6KrZfVa7ZOcNXgxBCpoJMtzHyBYLxLaRMDf1WISUdYqtm03RVGiGje6WUXjUTvCbMw+oglZo7Gz0TUjbqk2d0nPGmXR0/dOmADfbklGb0qj5g6B1VzXxoHE6lZLk+G0t0shtrkCT680v7V4n4bQNJM781mV4lrHGmXklu5F48eAnluk3anENeQNQiYuYJ8BNlX+aGJfO2LKFYzFtRuN4HjNz5JPi8HNQsDg4k6nb+UlTNqtBIbc2AJiB5pj/AE4Y6bFzmyY2k/qcd9kcVRJuyKrj2UG/CqVQZ3DQT7AwPOVpX7wltNrmn8oc87cy3T9SpcJFN8sYJNy98ST0BUWZ5gS119Tp3DJMdXnYI0LE+b0hIbqLid9gAOTRwHUoGnWY1wLQHaNgDLQeEkfmM8BHih3UxVLjUkMF4vfz28gjcJQDbgAQ2QBFibCfASm+Cy09gS9+NoueYLZEQOLXGIFhH1XUO0FdrKL3P0gAEy7awXMexL9OMpSeIDRxOoESovx87RlmjCsdBLdTgDwd9be6ZDcWheRfJHMM7xtSs+q5gJAdBduB9/RJMPg3VCZN4nxvH1Vz7FYYOwWI6VW//if3VOx9YsquDTEWVwl8nFeFzhUVJ+jKllzmyCPMjfovKuDbECOsb+UoGjn1doA1yAZGoAn1N1oc4qy0yO7MWH6t/FMp/QvkvsLzPJ/hU6dQEy8kC/ADdDU6lRgDjds/d1JjM7fVbSY8NApyBFpmLn0T/H4Uf/HvcRcPZH/tH1KByapP0NQTTa8CuzWMa4gg3+91naOl/dMTcAEffKVUMqxjqdQQYkj5hXbM6ge48zA84+/dVJUyoiQPMASJ4hwsfPh0KnZqB77Wx4AqDFjSQY1DiON7yOXFbtcLd4lsWncf8XeHNCEEnDMmRA6C3stySNpj76qF9SBcy3pM/wAqHDOHCR4z8kLCJsc2WzO3QXS/EwW7XR7qJJmQZQOMpkb29PsqIohoN2ggLbE0YGoj3keRQ76hEQPOPqpaznEXI8LoyGuEb3p2TmhUlwkFJGmI49E0wckiPohZCzU69gvVAxpheIQrO0UqEOTSk+Rugm0CXX4IuhG4us0FTDyOzTH1i0WsOaqnaLNTTaHHY7TMk84HBWfNhYAm59kmzPJqVQAOJdpuZJuf2Umth42kit9mWOque/UdJMXkBx5BuwHW6D7Uvph5bTIZwLgJJPGDsAjc7x7G03Q4gUrQO6PCdvS659U7QtrVYImLCx08vTxUjFvaClJLsseR4Usl2kueLte7vb8rfJPqWWw1z3k96SXmJk9OA5KTs9VYygxx+GJuZbwHIifRe4/OGua5jYDbuLuJi0NniT6K72DRV8Z8Np1vuJs241ePFA43HcNLAN9IMmOsH5obN8cA8fqcfRjQk2PxpNmsGomJNz6p0ULbDsNiTVqxNwJExpb1DRaep2RdPEM1fCpmQ2TVfwgQdIPHh7JFl2HPePHi8bD/AItaLuKb4JrWAADb8x6k7ffFG6AHuT4xwrseHBpEHadIG3if3Sb8cgDj2PF9VJs+Ile08RFx+ZzwSdyGgg/YU/4sUNTsO8z+WCTubfwpB1IklaBvwvfq/q6HF7GVGj/o4td7PHoqBmLpq1Dze75lG4ovpaX03uabiWktMHcSOCVJ0IfJy+xeWelH6MWL1YmiTxXvOa8ZXRvPxXMH/oHE+4CoiJwYLnAcBNuSCcbp/QzHJq19hOU0pxFIf8h7XVozIxVceZHr9Cq/gXgVqcDjdOs8J1DgTI8SDPqlydsZVEFV5dZ0B23iJsfWPVDfELRt3hbof3stap1gXibjpHVY4u2fv8/58FRDRuL1fpE+MfVTU6x4wOkk/JBEgG4M+EqdtcWg36Kmi0MqdQwDEjZD5s06QbkeKhY0h3dcYK2zgkN/N7bqktkYKHdy7QY4oL4v3wPToiMLVaIIJnjaVpi6QJ7seWxTFrsF/wAPGETb3T3KDMcEkwjLkEJ3lTLwhkWizBixbM2CxLCO2OOoRtzUeEf3i0CwXpO9wgX4z+40DafVZ32MStBWZbT5zyVdx+cEtLaf5ryTwA4+HVWfMWyOSpWf4aC7QSZHejkPG3+1UuxmOmjnfaFmtxaHksEknhP7qt4CtTEAcTF/Hj1V0zugSCWt7sQGkyernLn7qYbV1b6Z6CYWjGrVCsndnSMqr0y1uuoC1swznbwgeKizXHhwIECAIaL93ryE8Sq72XxzXWfJ5xb24qftLiy4QwaQZm97Hr4IXCpUWpWgFteG3FiZceLheB4fugDXc4kxE2AG/wDARVKkHOGo2G9+P+h7qFzg6oGiwgn76JiFsIw9dwboaYA3cfkB5I2lVe5riOUEnpZJBimiZNhsPv7smGDx7HAAnS0WDefkraKDsloudUYJMNMnqZtPnCb/AInH+1SceG3hMfQovI6LKLPiOEucZA4ADiSdykfbfEurguI7os0XEBBfyQaWip5s3+008NX0ScJ+GThjOw8/QJLTw7nCQCR0WuPRnnt2E1qEaXAePmENUpwmjWamANOwgjqD/pDPhzZIujSBYA9kI3JmA1L8rddlBUYeKZ5LTLWlxmLnaxA4gqpdFw7IaD/7w6J5mglrZ2NweRCr9L8xfBid09wuIbVpvpneJbqEi3IpEuxq6FlUls8YPgYPFYKocIG4vBFx4HittYLu+2OEhQVMNJ7vqrKMeIuB5T8lHhRLvH7hSFsN8PIrbAsl0/fiFPCxhTAgG9txyQeZYnnJHRGPqhoPuktTFySIkIYK2STIqZF7nxU+CJJI9uajpObBHA+oKmw7NM3TJAoKZTvZPstpbHikOGDiZ9f3VkwDTASZBobMFgsWo8F6hLtHY6zLyXW5JZmVY0h8QRIuJTHEvaDKrvaPFOdTdJvw6eKyujRBWWnA1xVpB7iHGJMbTyVfzCQHlzQARYcfP9glf4e5kZdSc6YF+IEnnxKsWaUdR0zAn1436K5dEiqdFLOEJova4RM9I9Puy5fn9MMLgNhYLrWYYiNYIhjOt3nqfHkuSdpapqFxERqhoFhHP1TsPYGXoWZXiXNJ02ninmAx1N+pj9xxPjYKqCWlT/1PfDlqlCzNGVFizAamxTsOJ4k/sEmqV3l4i3D2hMmY5paTtIA9tuqHdQ48ZBPlwH3xS467DexZWbAvuSfZPeymDaXa6nDblf52ulGIeXONh+yY4IuNOLken+kcnoFdlrqZ2HP0tDYFhJ4DkAh82rGsww02G5mPIJRhcES4fkDeWoyemw+as1ap/agRy5yeQWeSSHx2Vjs3f4rCRs61oECZkrXH4TRUmTBaCAJImNjIEHpC1yfu4rTe86g3fwmd06zClLA1ukkQe7JLYOzif4WteMR40VWiyIB7vA+ZW2EpETsSS4AfW6ZvqDeJ3sdwZ+aF+DeTtJkePgmWL4gtWlpBAbqMePj5ItzRToEECdAmBBve5m5TLD2DrbwBaTA347FLsxZ3GiI1P4Ajh1Qt7DS0eZKQ1u/iLLevR0P1t2O/79Fu9mlm4I8IQ1LEQYOx47jwKzLbsY9KgevWLTB2mxXjm2DxcL10OJA2Gw3j+FmHEAi434IwSB7gdtvvdTYZo3B/hahzRvbmhcZXEw3ZSr0RutmZhXl1jZBysJlYAnJUhDds9aUcaoI4h3sULRYimUATHmhk0HFMa5dTk8QfmrLhGwB0SnDt0gFNsD3r+yR2xr6Dg4LFE6keSxWZrZ2irh4bcSYVWzyuwNLHjf3V8+EdN/RUrtNl4JJMjmeSyZI0b8Mr0UKtUqUTrYdI1AgN4wePRdAw+J+NTY6Wuedw02BI2k9FR81DWua0A6Ou5UWTZ46niA0CKZPGwbzKqrQzpjTtNhZqCSdiT129lz/NMI1gd4x7T7LqHaNoe0OZBkT9VzDP8cIDSJIknqf9pmK2Bk+yvVabRMbC0+61xNAQC1e1H913jbzhSh3sAFr2jNpgNUaXDw+aPo5gCYAj7CBqUSQTyQ9wjpSBtxY7qAB1t/ZNKlOGBtwOcbpTlddsS4SW3TFuJc8aiQBwCRJMZF2aMe0cT6EKw4HENNONjEDmQeUquVqp4i3ABOOzdRxMOAg7X+hhBJaDi9gmDwLxWfVYPyNMk3ALu6N+M8Fee1GQ4bBU9dNtV3xGtDpJcWvcJLncYPtCDyyo1tZ1IkNfrFRu+2kNHAgwZtxsJ5+Zx2lh5pvcHOBLbTFQTDSJ8geRCbJyjGLX/QcSUpSsp+Y0SDqAsYMb3QuAoVKlQcpkgCfKV0DDZbTdTZ/dpudBcWzpLYP5ZIvcwpjlbWknUxpaHR323jeInmPFOUotdgU0I8DkLqtYMDu8Ykf4t5kbwBdD9t8uo08SylRB0hjXEkzLnF4J6WaDHVOcVmFPD1HA1A5umQ6nJBceDieSq9bHGtWNQiJEDwEwkcpSk66GSUYxX2CYzSBz5JbQbvNwek/K4UuJrmSO6d7bn5rKBGk9fuyiVAvZHgqe5F1vicSG8PQrx7g1mqUpxFTUUUVbKboirVdRlRwtgxb6U7oTTZrpUlIALwqXD05VN6DS2a02Em3NO8vw20qLD0YAKYsfayTKVhpUSVHbQmOVsI8EpFXnwTbL6qEp9DVz1iCJPNYoYHKZ9CVK4APzVXz92pphE4/ENbxJQVavDCSDHAcVknkctHYx4+OznWbl7Hl0S1UnM8Y4uMEgTZdE7UmWkOEHgBt5rnGY0zeTYJmIvIW3sJnE/wBuqZHAlyg7U5Sx8upwZPBUFuJc090xGyb4TPagaGTImYTXiadoUpqqYvx2ALCeiloUxDAdy2SrPiX0qoJMah80gxeFh5IO/wAhZEp3plOK8AP6hoD+sQhKjbStsXhyDPBRE2CckvBT/plF5EwmWH7wY2eN+Xml7W2nn8lNTqRfr/pSWyR0WRlEkIrBU3EtuIH39hLcNjtbY47fVT1XkAkEyLTeyzvQ1FqxGHc5rK7Z10iNUWJbuYjeN1TszzGk90OmQe6R3XN8zPojsozd9J4Ikni7py8fC6j7RYRlc/EbYxJ8Te/UpuOdaYucfUKnipbRWB5arHzOxXrhibDU0f8A3CU1cG9phZ8J/P3TviLTkNf6kNM1Hl520ts0eM7ojD1R33TIFrc+nslmFy17z3jDeJ4oyq9ohrfyt4/VLlLVIJRt2wT4o1XFzdEUyAT4cUsxFQa5CyrUn0hVwsLkb4nEavBDhy0cVqmJC3In1BauctGlY4K6Jy0ZKlo1tJUC3iyjRSY0w2MkEFFU8UOaRMCJYzilSghikPtAKOwToICU4asIHyTLAuBIQ0RsakhYllesQ4hYpRjaZ2DG1Wi5cJ6nZI80znQANc9eSDx41FxkqtY/GaTJbJG07LnwjZ3pukMc8xJqtEd1o9T1VJzeuDLUyx2dvc2J8uaRUqZLpK1wjRlm7AsVT0jxUFMxdMMaAQP+KVuK0wdozz0G0sReZWtXHEn2Qi8V8EA5sYvxo23Ee6xwbplLV7KnBeF/k+wjdek2UBcpGXV0WpWEYckCQmGHx1odf6+PRLadWG+Ckwl5KXJfYaYx/qu9JPSNh/Clo1J6WS94iSeanoO480toOwl9LVChLQAbbKR2KAaPBK62PM2UjFsFtIKrYmJE7JY6sfovHOUbk+MaFuR4tgVotnFECauXi9XisAxbErVYoQxbtC0XsqEJmO4IumLJfqRFOsICBoNMPp7clJlVZ3xQJUVGCEZkdCa4QlsfVMucTPNYrjTwth+yxUTigzBNBqCQN1WPxBaBUsIWLFhh2dGXpzyse8jWbLFi1SMvoDidkucsWJ0OhUzVeLFiYKMWLFihRikpL1YqYUST9J8foicuCxYgl0xi8PcSbKcfo8PosWJfgXpBi9kuO6xYmQ6AyGHZYFixGAzwL0rFihDUrFixWCYsWLFCGBerFihDxS0d1ixUyDdnBNMl/wDM1YsSxp1Gh+UeCxYsQ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0298" name="AutoShape 10" descr="data:image/jpeg;base64,/9j/4AAQSkZJRgABAQAAAQABAAD/2wCEAAkGBxMTEhQUExQWFhUWGBoYGBcYGBcYGBcYFxgXGB0YGhcYHCggGRolHBcXITEhJSkrLi4uFx8zODMsNygtLisBCgoKDg0OGhAQGywkHyQsLCwsLCwsLCwsLCwsLCwsLCwsLCwsLCwsLCwsLCwsLCwsLCwsLCwsLCwsLDcsLCssLP/AABEIAMIBAwMBIgACEQEDEQH/xAAcAAACAgMBAQAAAAAAAAAAAAAEBQMGAAIHAQj/xAA6EAABAwIEAwYEBQQCAgMAAAABAAIRAyEEBRIxQVFhBiJxgZGhE7HB8AcyQtHhFCNS8WJyM5IVgrL/xAAZAQACAwEAAAAAAAAAAAAAAAACAwABBAX/xAAkEQACAgIDAAIDAQEBAAAAAAAAAQIRAyESMUEiURMyYUKBBP/aAAwDAQACEQMRAD8A40aqKy7TrEhT4TASdlYMp7OPdUa0sJBWeU0hCmm6ii4dksvL3NPwgRzXX8LR0sEiEn7GZL8CkARdOcbU7pg35JHS5G/uooDxtYGwUOHwJu557vTdR4ClqdJ2QnaXNDSY7T5dY4FZ7v5SNVNfCI6AojiOU80PVy6g78ri09CuZ47thraBGnbfY9QVvie0fdEOg3IM79Cj77iVxrqR0J2AIEfmA4oZ+FcZnZVzCdsoa4OiRpG+87lWDLs5pV2gMO9jdLlBBqUkCudRZMgEE35ckQ7FmW6W22/ZQNwge9zGtLhYnkOfnsnVPLyB3jDeA4pag/BkpxXYvZihrDXEjUD7Ip1RoBk8h+yLOGZMm8ExPUcFEX0ybMBM3V8Gu2L5p9IHNWRAI2/2hquMAG4vaZ2sjcbi6LHHWwGeMeUJViauDqBzSItPdnqOCjj/AEKL/h7QzBpiXAmCet/9qagG89I4/NK6mQCo+m6jU7vIkWFrCLprSyaiwAVHlz3E21ENEcgOiHiwnOKN8CWw4nnI+q9bjzqAI7sEnfYbI/B6C5oYyzRHW8c0c/cdyybHHq7Eyy76K9iceC0uAcYmwG5HD3CAwmPe8OJEANBJNoJ2HsrWyXwdO3l9/wAJVmWEa9rmOBDT+bTYnzVShWwoZV0JanaRoAnidx9+Kkw+a06jhTcJLpnrsUg7SdnD8NvwAQGulwJJJ8PVRMxLqdfVpMkadjMjfh0V8bQVr6LxTr0qQJaBYSTb0SLOe2UBwabjbrIH7qlZ/wBpPhu0NdeYdffY/NVWvj3va5wO1/AT9+iOONvsCUop62y0Zl2uqNe3S434c05ybto6YeZE8fr0XNMD33yb6RM+PDxRmOq6HgBwOkXI57lN/FFaA/K3tnecuzkPaCYiYCpv4rZd3G1Rt0SPs3nTiA3YDfmeiumZ4mnisK6md2j5I8UuMtiM8FKLo4c9Qlya5hg3ayA2I4dEmr2JC68Z2cbhTPdaxQal6iC4l/yns78SIMHkut9lMi+GwFwBI4qn9nYLgXN9F1TCWYLcFxIrk9m3FjjCNx9Na7iLj0QdZwIJ4onFvB2SHF4ot/Ul5ppG7DDkHagxhPNc+7VZ25uzS4TcK/vOqiCTwXOO0einOo6Z2P5gfJKfaH4+mVStjKb26W2Dj+R/AnfSd4Vfxdc0XaJsDI/g+yizyuC4loab7tmfSbFb5Zlz8S8Uw7WeE7t8TtHBbIpJWzPJu6JsNjS8gMBLn2gXvwPuuxdjOy1Sm1jq0bWaOlrnms7F9kaWDptcWh1QjvTeD0VxpvcdrJEppukGlJbJQWU4DBC1fLtzCx7tIJ3KArYu8RvxS5SLjC9oLFNvEmy1lomAoQ4kXE+ahr1WxJOwvwQWw+OyWvUowS8C4vy80gzptB2lo7hgmW7WuPFH4hrHAXMbmbffNaDJ6T4JdEG0E7fzZVYaSiUFrsZTrMaxxiQRuZBO0ea6flGWtLG1KjZe062iTaxHHxU2Ay+lSM7xqdqcR3dTi6ByF03w7WloNiDeVohHkzNlyOiemAOELeVqarb32Q9XE/43+QWu1FGSm2EloIQ5wo5BLMZmYa7TrDRFtvv0S53aTk4xzi58Ad/ZKlOL8Gxxz8GuMwAJubdOaruaZU12osf35gc99vmiafaukTBPfG4m/mBt4LzEYqi8GGkPMkEbjr0WeVXaNEFJaZw7tTkOIo1pcwlpNiLgnj99FVa1dwa5m19vp813jM6DwxwqPa9vmIHXiVUs37LYevTHw4puB3/yP7cFox5l/oGeJ+HNMFjnNPdtH3KZtxIADo8G9T+ooPNcuOHqFpaehN5jig/6gkrQ4qW0JUmtMtnZ3Fw+JVyy7GlpI9VTuw+E1Oc4yYFo5mysZbFoghZp6dDo9DzFYIVGksZBI3XNMbgCKp6krrGSY4vaKZAFt0q7Q5A4Oe8ABrWEjxKfiyUZc+KzkTtysWlU3PisW3kY6Ppnsb2cDQ17+Wyt2IsIWmDAa3koMfXtbdcx1GBuhHaSBnP5pa6ix743RVJuo3UlKlDu6PE/ssjXI2p8Savh2/CLGjhZcX7cVtYdTuHtO0QZXZy46XX+/NVLNOzzKxLnAX3N59iik0mmTH00cX7P9m6uIJglrp4bnyXZ+yPYlmEaHkkvLbyJglFdmuyzcO4vJ1HhzE/NPqj0WTK5dgqKXR4ymSd1NWq6AvDDbkpPjsaWglveg3CVdBJcmTYrFEGZB6JTRzV7nQ1pA2ncfwl2Nx5qvbJ0+rY6m9lNTxbGQ42aLg6/zHibmVFGxjaQ/YCASX+gsPOUpzXE6SC4kBwgWMEnyQbc2q19Xw2SwbFrhI8QRsh6OaEO+GXNcSLDcTI/lFwYPKiLFYuo6wGkCwBH5oiCY2Kly/EVnktbTeYjYTB8dgtX5vRw7H1a12NbrLRvckNYJ/U6wE9SuR9pe2uKxdTV8R1Km3/x0qbi1jANtj3nf8jdaMeDl2JyZ+PR3bNaxpsH9RUp0iSI1OAJEiZAnhKeYTtPg6kNpV2EAQAO6LdSvlluMq1J1vc+L95xJ36nqoMViHE7nZaY/wDnhFaMss0pPZ9Whr6hJDgWgmC0yPHqY280lzbE1wQ1g3IAjieZB2AXAuyna7E4GqH0nu0/qpkksc3iCNp67rq2H7VNe34gd3XAEHiC839B7nokZMXHodiyWS5jia4J1OBkXkx/KS1KzTPeJnlNvABBV83bUJh0SbybenFLcbiCw6i8kec/sqUA3MY6mt2cQOQ4nmSUfgM8LbB8ngB97KssrtcPzOE89v2C8FjJBn/KPrxVuCIp0XTGVzUbBsY3J6zsloJabO1Cb3+7IDB4xrhex6/VaYnGEGBEckvjQfIkzp7cQ0sIEjYxsqRUy0tMEH7PyVrqYqYG31WlRgcJ3jkmQlx0LmlLZN2Ux4oHSBd237lP8+mA9oJnz3VJ1BlTj4QrflmbNc0U3jumOMf6QTW7Cg7VE+V4r4ZaTumPbHtFpwziBdwhB43BtJaREcADCBzmmKtBzTHd+nVFjewcsdM5Y+pJNli8rkBxAGxWLoWYOJ9jYmpCBJ1my9x2L/SQoqWNawTYlcqUlJ/w6EYtLQdTwoY2TdxQ9Wp6oapiHPdMlTBsnqUMpJ6ii1FrcmR4ioQ3cKbA0pFxAQmPptLmgmXBNGPDWho3hDHvYU/1VekWKI4HZB0KN9RJn2heY18Dl7oerULW6i6B7fwhk7kHCPxIc5xLdiYJ6H5hVvMapbOl5tz0gHpPFC5nm+t5G8ctPzVexuKBkAkeB29dkcIXsJy4qjbHY4l1y0jkJMdTaCk2LxRc8W2PMx8oCjqkXgGOLnGJ8/qg2vcSC23Ij6futKiZnKyx5n2n/paBY2TUcLfU+Cj/AA27PYvMqrqrnmnQbu+CS4/4t4efBVejkVbEViajobIkzczaAvp7splbcNhaVJogNaLdY6p0YLoTOb7OV/jL2V+BhKX9NSqPGsurOGpx7re653QS5cNJX2DnvaPC4cOFd4Frt4kOtt5r5s7RZjRZVcKLAwBx0jSLNO3ieqfFLpCJNldp0ixhc4QXiGjjANzHAWhQPE3XuLrl7y5xknio2PMiEV+Er00au0/hlSwlfLnYfF09Ja92ipHeDX3u7cQfmFyqjUGkOLWkg/PZX3IO1Di2m19w2Rp0gSDw1bnzQTj8SRl8ip9s8irYDEuYXamTNOoNnN4eBWuVZiajXNduLq/9s8K3EYWRfR3mk76di3xC5rhMsqNeC0z04kJSalEc7TD2Ac9P35wiqfiQeYI+XFCMdz+k/spHP5QY8igaDD6NWeLT98pla1t7/JB0cReIhTnENmHWPjE+6FoKzV1OD4o3BYkHhA2UDnscIDb8N/v1WtGBvv1QsI2zfDSA5s25FZl+LaBf1uiKrS9pDSL+aUM1MdEkDrxV9or0tmGxIqN0gxbe/soqlOWuaLSD6pdgqhnf0TfDGTB4oEqYb2jnGKwZD3DqvFdMf2fmo4g2JXq0fkMnA7zndMXI3QODpGQSUbmFSZAUGCokASue6cjfHUBsGjhC1c26lpAKLE1dIJkD3TXVWIV3QufhmvqtLibbSU2LQAeHkkuWEuqFweHAed1J2ixb204a0uS4tKLY2cXKSiCYzG6naQ2b8wFXu01f4jXAag1tjMafI7lRU2mdTmGeRI9IBMpdn+JaHEE94CSJEMB4dCgirY91HoSf1AuGNjmefiYQOKy5xEkuaNzAj3N01y3Ln1CX8OEnuwOJgfNS4jDNcCdQdG539In1WlaM8tlVxzdhEjgOXUn6JlgMH3S9w2s0WknhZSuoTLtm7NLrAnoOPlZRnMILW0rgWnm7x+7Jli0kPcjyQ1atFhgAvBcRxuJnwFgu31XaWnkAuXfh02K7NW+pwB/yIBmP8oM+ELpeZuApuJIAjcpmP9WxWX9kjg/4oYk1K14lux4QOdt/2XNMwdLp4xcjY+E3XQO3NcGqQ0zB3gAAkfpA2gEe657jKlxzG/XqixsGaVg7pI22WNa4iR6qWvWBbaeto+S3wdYBpB8k2wKPMIYvE8wmWDxJBEbeKXYN41OA2m3hdH4ene334IWWi+5LippQbjiN7Gx9kkfhhRqOadgYnpw9Eb2ddMjcH7uoO0Du+RzDR5xHvASX2OXRBjsLaQJHulQp2sR/1RdGu4d0mI247clDXv8AmI/7CPf+VEQGq044X8fqBZaWdG0jmZ+ilo1jMapA5A/QfVEnBtNwoyI1Y+Bv9FHiMSAZN17UqQY+X8qHEuESfdCFYxwWKJFpv4ITM6zg4SAOp/hD4LEAkWPlstc4rbTt5/VRLZGxlg3cZF0+wdWY6KrZfVa7ZOcNXgxBCpoJMtzHyBYLxLaRMDf1WISUdYqtm03RVGiGje6WUXjUTvCbMw+oglZo7Gz0TUjbqk2d0nPGmXR0/dOmADfbklGb0qj5g6B1VzXxoHE6lZLk+G0t0shtrkCT680v7V4n4bQNJM781mV4lrHGmXklu5F48eAnluk3anENeQNQiYuYJ8BNlX+aGJfO2LKFYzFtRuN4HjNz5JPi8HNQsDg4k6nb+UlTNqtBIbc2AJiB5pj/AE4Y6bFzmyY2k/qcd9kcVRJuyKrj2UG/CqVQZ3DQT7AwPOVpX7wltNrmn8oc87cy3T9SpcJFN8sYJNy98ST0BUWZ5gS119Tp3DJMdXnYI0LE+b0hIbqLid9gAOTRwHUoGnWY1wLQHaNgDLQeEkfmM8BHih3UxVLjUkMF4vfz28gjcJQDbgAQ2QBFibCfASm+Cy09gS9+NoueYLZEQOLXGIFhH1XUO0FdrKL3P0gAEy7awXMexL9OMpSeIDRxOoESovx87RlmjCsdBLdTgDwd9be6ZDcWheRfJHMM7xtSs+q5gJAdBduB9/RJMPg3VCZN4nxvH1Vz7FYYOwWI6VW//if3VOx9YsquDTEWVwl8nFeFzhUVJ+jKllzmyCPMjfovKuDbECOsb+UoGjn1doA1yAZGoAn1N1oc4qy0yO7MWH6t/FMp/QvkvsLzPJ/hU6dQEy8kC/ADdDU6lRgDjds/d1JjM7fVbSY8NApyBFpmLn0T/H4Uf/HvcRcPZH/tH1KByapP0NQTTa8CuzWMa4gg3+91naOl/dMTcAEffKVUMqxjqdQQYkj5hXbM6ge48zA84+/dVJUyoiQPMASJ4hwsfPh0KnZqB77Wx4AqDFjSQY1DiON7yOXFbtcLd4lsWncf8XeHNCEEnDMmRA6C3stySNpj76qF9SBcy3pM/wAqHDOHCR4z8kLCJsc2WzO3QXS/EwW7XR7qJJmQZQOMpkb29PsqIohoN2ggLbE0YGoj3keRQ76hEQPOPqpaznEXI8LoyGuEb3p2TmhUlwkFJGmI49E0wckiPohZCzU69gvVAxpheIQrO0UqEOTSk+Rugm0CXX4IuhG4us0FTDyOzTH1i0WsOaqnaLNTTaHHY7TMk84HBWfNhYAm59kmzPJqVQAOJdpuZJuf2Umth42kit9mWOque/UdJMXkBx5BuwHW6D7Uvph5bTIZwLgJJPGDsAjc7x7G03Q4gUrQO6PCdvS659U7QtrVYImLCx08vTxUjFvaClJLsseR4Usl2kueLte7vb8rfJPqWWw1z3k96SXmJk9OA5KTs9VYygxx+GJuZbwHIifRe4/OGua5jYDbuLuJi0NniT6K72DRV8Z8Np1vuJs241ePFA43HcNLAN9IMmOsH5obN8cA8fqcfRjQk2PxpNmsGomJNz6p0ULbDsNiTVqxNwJExpb1DRaep2RdPEM1fCpmQ2TVfwgQdIPHh7JFl2HPePHi8bD/AItaLuKb4JrWAADb8x6k7ffFG6AHuT4xwrseHBpEHadIG3if3Sb8cgDj2PF9VJs+Ile08RFx+ZzwSdyGgg/YU/4sUNTsO8z+WCTubfwpB1IklaBvwvfq/q6HF7GVGj/o4td7PHoqBmLpq1Dze75lG4ovpaX03uabiWktMHcSOCVJ0IfJy+xeWelH6MWL1YmiTxXvOa8ZXRvPxXMH/oHE+4CoiJwYLnAcBNuSCcbp/QzHJq19hOU0pxFIf8h7XVozIxVceZHr9Cq/gXgVqcDjdOs8J1DgTI8SDPqlydsZVEFV5dZ0B23iJsfWPVDfELRt3hbof3stap1gXibjpHVY4u2fv8/58FRDRuL1fpE+MfVTU6x4wOkk/JBEgG4M+EqdtcWg36Kmi0MqdQwDEjZD5s06QbkeKhY0h3dcYK2zgkN/N7bqktkYKHdy7QY4oL4v3wPToiMLVaIIJnjaVpi6QJ7seWxTFrsF/wAPGETb3T3KDMcEkwjLkEJ3lTLwhkWizBixbM2CxLCO2OOoRtzUeEf3i0CwXpO9wgX4z+40DafVZ32MStBWZbT5zyVdx+cEtLaf5ryTwA4+HVWfMWyOSpWf4aC7QSZHejkPG3+1UuxmOmjnfaFmtxaHksEknhP7qt4CtTEAcTF/Hj1V0zugSCWt7sQGkyernLn7qYbV1b6Z6CYWjGrVCsndnSMqr0y1uuoC1swznbwgeKizXHhwIECAIaL93ryE8Sq72XxzXWfJ5xb24qftLiy4QwaQZm97Hr4IXCpUWpWgFteG3FiZceLheB4fugDXc4kxE2AG/wDARVKkHOGo2G9+P+h7qFzg6oGiwgn76JiFsIw9dwboaYA3cfkB5I2lVe5riOUEnpZJBimiZNhsPv7smGDx7HAAnS0WDefkraKDsloudUYJMNMnqZtPnCb/AInH+1SceG3hMfQovI6LKLPiOEucZA4ADiSdykfbfEurguI7os0XEBBfyQaWip5s3+008NX0ScJ+GThjOw8/QJLTw7nCQCR0WuPRnnt2E1qEaXAePmENUpwmjWamANOwgjqD/pDPhzZIujSBYA9kI3JmA1L8rddlBUYeKZ5LTLWlxmLnaxA4gqpdFw7IaD/7w6J5mglrZ2NweRCr9L8xfBid09wuIbVpvpneJbqEi3IpEuxq6FlUls8YPgYPFYKocIG4vBFx4HittYLu+2OEhQVMNJ7vqrKMeIuB5T8lHhRLvH7hSFsN8PIrbAsl0/fiFPCxhTAgG9txyQeZYnnJHRGPqhoPuktTFySIkIYK2STIqZF7nxU+CJJI9uajpObBHA+oKmw7NM3TJAoKZTvZPstpbHikOGDiZ9f3VkwDTASZBobMFgsWo8F6hLtHY6zLyXW5JZmVY0h8QRIuJTHEvaDKrvaPFOdTdJvw6eKyujRBWWnA1xVpB7iHGJMbTyVfzCQHlzQARYcfP9glf4e5kZdSc6YF+IEnnxKsWaUdR0zAn1436K5dEiqdFLOEJova4RM9I9Puy5fn9MMLgNhYLrWYYiNYIhjOt3nqfHkuSdpapqFxERqhoFhHP1TsPYGXoWZXiXNJ02ninmAx1N+pj9xxPjYKqCWlT/1PfDlqlCzNGVFizAamxTsOJ4k/sEmqV3l4i3D2hMmY5paTtIA9tuqHdQ48ZBPlwH3xS467DexZWbAvuSfZPeymDaXa6nDblf52ulGIeXONh+yY4IuNOLken+kcnoFdlrqZ2HP0tDYFhJ4DkAh82rGsww02G5mPIJRhcES4fkDeWoyemw+as1ap/agRy5yeQWeSSHx2Vjs3f4rCRs61oECZkrXH4TRUmTBaCAJImNjIEHpC1yfu4rTe86g3fwmd06zClLA1ukkQe7JLYOzif4WteMR40VWiyIB7vA+ZW2EpETsSS4AfW6ZvqDeJ3sdwZ+aF+DeTtJkePgmWL4gtWlpBAbqMePj5ItzRToEECdAmBBve5m5TLD2DrbwBaTA347FLsxZ3GiI1P4Ajh1Qt7DS0eZKQ1u/iLLevR0P1t2O/79Fu9mlm4I8IQ1LEQYOx47jwKzLbsY9KgevWLTB2mxXjm2DxcL10OJA2Gw3j+FmHEAi434IwSB7gdtvvdTYZo3B/hahzRvbmhcZXEw3ZSr0RutmZhXl1jZBysJlYAnJUhDds9aUcaoI4h3sULRYimUATHmhk0HFMa5dTk8QfmrLhGwB0SnDt0gFNsD3r+yR2xr6Dg4LFE6keSxWZrZ2irh4bcSYVWzyuwNLHjf3V8+EdN/RUrtNl4JJMjmeSyZI0b8Mr0UKtUqUTrYdI1AgN4wePRdAw+J+NTY6Wuedw02BI2k9FR81DWua0A6Ou5UWTZ46niA0CKZPGwbzKqrQzpjTtNhZqCSdiT129lz/NMI1gd4x7T7LqHaNoe0OZBkT9VzDP8cIDSJIknqf9pmK2Bk+yvVabRMbC0+61xNAQC1e1H913jbzhSh3sAFr2jNpgNUaXDw+aPo5gCYAj7CBqUSQTyQ9wjpSBtxY7qAB1t/ZNKlOGBtwOcbpTlddsS4SW3TFuJc8aiQBwCRJMZF2aMe0cT6EKw4HENNONjEDmQeUquVqp4i3ABOOzdRxMOAg7X+hhBJaDi9gmDwLxWfVYPyNMk3ALu6N+M8Fee1GQ4bBU9dNtV3xGtDpJcWvcJLncYPtCDyyo1tZ1IkNfrFRu+2kNHAgwZtxsJ5+Zx2lh5pvcHOBLbTFQTDSJ8geRCbJyjGLX/QcSUpSsp+Y0SDqAsYMb3QuAoVKlQcpkgCfKV0DDZbTdTZ/dpudBcWzpLYP5ZIvcwpjlbWknUxpaHR323jeInmPFOUotdgU0I8DkLqtYMDu8Ykf4t5kbwBdD9t8uo08SylRB0hjXEkzLnF4J6WaDHVOcVmFPD1HA1A5umQ6nJBceDieSq9bHGtWNQiJEDwEwkcpSk66GSUYxX2CYzSBz5JbQbvNwek/K4UuJrmSO6d7bn5rKBGk9fuyiVAvZHgqe5F1vicSG8PQrx7g1mqUpxFTUUUVbKboirVdRlRwtgxb6U7oTTZrpUlIALwqXD05VN6DS2a02Em3NO8vw20qLD0YAKYsfayTKVhpUSVHbQmOVsI8EpFXnwTbL6qEp9DVz1iCJPNYoYHKZ9CVK4APzVXz92pphE4/ENbxJQVavDCSDHAcVknkctHYx4+OznWbl7Hl0S1UnM8Y4uMEgTZdE7UmWkOEHgBt5rnGY0zeTYJmIvIW3sJnE/wBuqZHAlyg7U5Sx8upwZPBUFuJc090xGyb4TPagaGTImYTXiadoUpqqYvx2ALCeiloUxDAdy2SrPiX0qoJMah80gxeFh5IO/wAhZEp3plOK8AP6hoD+sQhKjbStsXhyDPBRE2CckvBT/plF5EwmWH7wY2eN+Xml7W2nn8lNTqRfr/pSWyR0WRlEkIrBU3EtuIH39hLcNjtbY47fVT1XkAkEyLTeyzvQ1FqxGHc5rK7Z10iNUWJbuYjeN1TszzGk90OmQe6R3XN8zPojsozd9J4Ikni7py8fC6j7RYRlc/EbYxJ8Te/UpuOdaYucfUKnipbRWB5arHzOxXrhibDU0f8A3CU1cG9phZ8J/P3TviLTkNf6kNM1Hl520ts0eM7ojD1R33TIFrc+nslmFy17z3jDeJ4oyq9ohrfyt4/VLlLVIJRt2wT4o1XFzdEUyAT4cUsxFQa5CyrUn0hVwsLkb4nEavBDhy0cVqmJC3In1BauctGlY4K6Jy0ZKlo1tJUC3iyjRSY0w2MkEFFU8UOaRMCJYzilSghikPtAKOwToICU4asIHyTLAuBIQ0RsakhYllesQ4hYpRjaZ2DG1Wi5cJ6nZI80znQANc9eSDx41FxkqtY/GaTJbJG07LnwjZ3pukMc8xJqtEd1o9T1VJzeuDLUyx2dvc2J8uaRUqZLpK1wjRlm7AsVT0jxUFMxdMMaAQP+KVuK0wdozz0G0sReZWtXHEn2Qi8V8EA5sYvxo23Ee6xwbplLV7KnBeF/k+wjdek2UBcpGXV0WpWEYckCQmGHx1odf6+PRLadWG+Ckwl5KXJfYaYx/qu9JPSNh/Clo1J6WS94iSeanoO480toOwl9LVChLQAbbKR2KAaPBK62PM2UjFsFtIKrYmJE7JY6sfovHOUbk+MaFuR4tgVotnFECauXi9XisAxbErVYoQxbtC0XsqEJmO4IumLJfqRFOsICBoNMPp7clJlVZ3xQJUVGCEZkdCa4QlsfVMucTPNYrjTwth+yxUTigzBNBqCQN1WPxBaBUsIWLFhh2dGXpzyse8jWbLFi1SMvoDidkucsWJ0OhUzVeLFiYKMWLFihRikpL1YqYUST9J8foicuCxYgl0xi8PcSbKcfo8PosWJfgXpBi9kuO6xYmQ6AyGHZYFixGAzwL0rFihDUrFixWCYsWLFCGBerFihDxS0d1ixUyDdnBNMl/wDM1YsSxp1Gh+UeCxYsQF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0" y="2785477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Candara" panose="020E050203030302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520839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orum">
      <a:dk1>
        <a:srgbClr val="002060"/>
      </a:dk1>
      <a:lt1>
        <a:sysClr val="window" lastClr="FFFFFF"/>
      </a:lt1>
      <a:dk2>
        <a:srgbClr val="4B7B8A"/>
      </a:dk2>
      <a:lt2>
        <a:srgbClr val="0042C7"/>
      </a:lt2>
      <a:accent1>
        <a:srgbClr val="92D050"/>
      </a:accent1>
      <a:accent2>
        <a:srgbClr val="BDE296"/>
      </a:accent2>
      <a:accent3>
        <a:srgbClr val="002D89"/>
      </a:accent3>
      <a:accent4>
        <a:srgbClr val="F5826F"/>
      </a:accent4>
      <a:accent5>
        <a:srgbClr val="9E9273"/>
      </a:accent5>
      <a:accent6>
        <a:srgbClr val="0042C7"/>
      </a:accent6>
      <a:hlink>
        <a:srgbClr val="2F75FF"/>
      </a:hlink>
      <a:folHlink>
        <a:srgbClr val="FFC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40C893814F8943A3DA3EB1A6768922" ma:contentTypeVersion="10" ma:contentTypeDescription="Create a new document." ma:contentTypeScope="" ma:versionID="7fd518e9272cffdc7ac08cf1cb1cfcb8">
  <xsd:schema xmlns:xsd="http://www.w3.org/2001/XMLSchema" xmlns:xs="http://www.w3.org/2001/XMLSchema" xmlns:p="http://schemas.microsoft.com/office/2006/metadata/properties" xmlns:ns2="e31474c8-8cd5-4bd7-9295-8b58596e810d" targetNamespace="http://schemas.microsoft.com/office/2006/metadata/properties" ma:root="true" ma:fieldsID="e14c4cc6c13fc3de721d671d199e0ad9" ns2:_="">
    <xsd:import namespace="e31474c8-8cd5-4bd7-9295-8b58596e81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1474c8-8cd5-4bd7-9295-8b58596e81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E4A24-C831-486F-9247-6C62137A57AF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494A75F-A58E-4A92-9282-2438735E849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71C2C31-7275-43F0-8E3E-3492F1523D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31474c8-8cd5-4bd7-9295-8b58596e81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7209</TotalTime>
  <Words>113</Words>
  <Application>Microsoft Office PowerPoint</Application>
  <PresentationFormat>On-screen Show (4:3)</PresentationFormat>
  <Paragraphs>22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Abadi</vt:lpstr>
      <vt:lpstr>Arial</vt:lpstr>
      <vt:lpstr>Calibri</vt:lpstr>
      <vt:lpstr>Candara</vt:lpstr>
      <vt:lpstr>Constantia</vt:lpstr>
      <vt:lpstr>Wingdings 2</vt:lpstr>
      <vt:lpstr>Flow</vt:lpstr>
      <vt:lpstr>Colorado River Basin Salinity Control Program Update  Don Barnett Colorado River Basin Salinity Control Forum</vt:lpstr>
      <vt:lpstr>Salinity Program Update</vt:lpstr>
      <vt:lpstr>PVU EIS</vt:lpstr>
      <vt:lpstr>PVU – Resumption of Operations (Six-Month Injection Test)</vt:lpstr>
      <vt:lpstr>Colorado River Basin Salinity Control Program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Colorado River Basin Salinity Control Program   Jack Barnett Colorado River Basin Salinity Control Forum</dc:title>
  <dc:creator>User</dc:creator>
  <cp:lastModifiedBy>Don Barnett</cp:lastModifiedBy>
  <cp:revision>236</cp:revision>
  <cp:lastPrinted>2017-12-12T19:19:38Z</cp:lastPrinted>
  <dcterms:created xsi:type="dcterms:W3CDTF">2014-10-23T20:34:21Z</dcterms:created>
  <dcterms:modified xsi:type="dcterms:W3CDTF">2020-05-18T21:47:31Z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0x0101008A40C893814F8943A3DA3EB1A6768922</vt:lpwstr>
  </property>
</Properties>
</file>